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9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8C1433-2BF0-764B-B966-877D5B9DA580}" type="datetimeFigureOut">
              <a:rPr lang="fr-FR" smtClean="0"/>
              <a:t>17/03/15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21C33-8D2B-B448-AAAC-7FCD4683010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3651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04E8-0657-5743-88B7-72847DD4878A}" type="datetimeFigureOut">
              <a:rPr lang="fr-FR" smtClean="0"/>
              <a:t>17/03/15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D580-52C7-3A4C-9500-E9149AE82B9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469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04E8-0657-5743-88B7-72847DD4878A}" type="datetimeFigureOut">
              <a:rPr lang="fr-FR" smtClean="0"/>
              <a:t>17/03/15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D580-52C7-3A4C-9500-E9149AE82B9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7372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04E8-0657-5743-88B7-72847DD4878A}" type="datetimeFigureOut">
              <a:rPr lang="fr-FR" smtClean="0"/>
              <a:t>17/03/15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D580-52C7-3A4C-9500-E9149AE82B9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5901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04E8-0657-5743-88B7-72847DD4878A}" type="datetimeFigureOut">
              <a:rPr lang="fr-FR" smtClean="0"/>
              <a:t>17/03/15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D580-52C7-3A4C-9500-E9149AE82B9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3586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04E8-0657-5743-88B7-72847DD4878A}" type="datetimeFigureOut">
              <a:rPr lang="fr-FR" smtClean="0"/>
              <a:t>17/03/15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D580-52C7-3A4C-9500-E9149AE82B9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6501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04E8-0657-5743-88B7-72847DD4878A}" type="datetimeFigureOut">
              <a:rPr lang="fr-FR" smtClean="0"/>
              <a:t>17/03/15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D580-52C7-3A4C-9500-E9149AE82B9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1959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04E8-0657-5743-88B7-72847DD4878A}" type="datetimeFigureOut">
              <a:rPr lang="fr-FR" smtClean="0"/>
              <a:t>17/03/15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D580-52C7-3A4C-9500-E9149AE82B9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6523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04E8-0657-5743-88B7-72847DD4878A}" type="datetimeFigureOut">
              <a:rPr lang="fr-FR" smtClean="0"/>
              <a:t>17/03/15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D580-52C7-3A4C-9500-E9149AE82B9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5062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04E8-0657-5743-88B7-72847DD4878A}" type="datetimeFigureOut">
              <a:rPr lang="fr-FR" smtClean="0"/>
              <a:t>17/03/15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D580-52C7-3A4C-9500-E9149AE82B9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0543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04E8-0657-5743-88B7-72847DD4878A}" type="datetimeFigureOut">
              <a:rPr lang="fr-FR" smtClean="0"/>
              <a:t>17/03/15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D580-52C7-3A4C-9500-E9149AE82B9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6147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04E8-0657-5743-88B7-72847DD4878A}" type="datetimeFigureOut">
              <a:rPr lang="fr-FR" smtClean="0"/>
              <a:t>17/03/15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D580-52C7-3A4C-9500-E9149AE82B9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8449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704E8-0657-5743-88B7-72847DD4878A}" type="datetimeFigureOut">
              <a:rPr lang="fr-FR" smtClean="0"/>
              <a:t>17/03/15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D580-52C7-3A4C-9500-E9149AE82B9C}" type="slidenum">
              <a:rPr lang="fr-FR" smtClean="0"/>
              <a:t>‹#›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553200" y="184874"/>
            <a:ext cx="2388175" cy="423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5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indent="0" algn="ctr" defTabSz="457200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L’école de l’autonomie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6151352"/>
            <a:ext cx="6400800" cy="706648"/>
          </a:xfrm>
        </p:spPr>
        <p:txBody>
          <a:bodyPr/>
          <a:lstStyle/>
          <a:p>
            <a:r>
              <a:rPr lang="fr-FR" sz="2000" dirty="0"/>
              <a:t>La France un pays riche de sa diversité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9166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36593" y="60196"/>
            <a:ext cx="5464236" cy="566632"/>
          </a:xfrm>
        </p:spPr>
        <p:txBody>
          <a:bodyPr>
            <a:noAutofit/>
          </a:bodyPr>
          <a:lstStyle/>
          <a:p>
            <a:r>
              <a:rPr lang="fr-FR" sz="3200" dirty="0"/>
              <a:t>L’école de l’autonomie</a:t>
            </a:r>
          </a:p>
        </p:txBody>
      </p:sp>
      <p:cxnSp>
        <p:nvCxnSpPr>
          <p:cNvPr id="5" name="Connecteur droit avec flèche 4"/>
          <p:cNvCxnSpPr/>
          <p:nvPr/>
        </p:nvCxnSpPr>
        <p:spPr>
          <a:xfrm flipV="1">
            <a:off x="2127758" y="1286648"/>
            <a:ext cx="0" cy="49981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1131254" y="854550"/>
            <a:ext cx="1894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Accompagnement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916654" y="6334269"/>
            <a:ext cx="2422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Pas d’accompagnement</a:t>
            </a:r>
            <a:endParaRPr lang="fr-FR" dirty="0"/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1131254" y="4618737"/>
            <a:ext cx="676949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7083173" y="4137152"/>
            <a:ext cx="1635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Vivre ensemble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213201" y="4137152"/>
            <a:ext cx="140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Confinement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5462733" y="91731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Autonomie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338239" y="5539269"/>
            <a:ext cx="1364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Dépendance</a:t>
            </a:r>
            <a:endParaRPr lang="fr-FR" dirty="0"/>
          </a:p>
        </p:txBody>
      </p:sp>
      <p:cxnSp>
        <p:nvCxnSpPr>
          <p:cNvPr id="7" name="Connecteur droit 6"/>
          <p:cNvCxnSpPr/>
          <p:nvPr/>
        </p:nvCxnSpPr>
        <p:spPr>
          <a:xfrm>
            <a:off x="1131254" y="5311548"/>
            <a:ext cx="127690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2408161" y="5126882"/>
            <a:ext cx="4288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Solitude Isolement  pas d’accompagnement </a:t>
            </a:r>
            <a:endParaRPr lang="fr-FR" dirty="0"/>
          </a:p>
        </p:txBody>
      </p:sp>
      <p:cxnSp>
        <p:nvCxnSpPr>
          <p:cNvPr id="8" name="Connecteur droit 7"/>
          <p:cNvCxnSpPr/>
          <p:nvPr/>
        </p:nvCxnSpPr>
        <p:spPr>
          <a:xfrm>
            <a:off x="1131254" y="3892936"/>
            <a:ext cx="3218464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4535919" y="3708270"/>
            <a:ext cx="3220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Accompagnement professionnel</a:t>
            </a:r>
            <a:endParaRPr lang="fr-FR" dirty="0"/>
          </a:p>
        </p:txBody>
      </p:sp>
      <p:cxnSp>
        <p:nvCxnSpPr>
          <p:cNvPr id="11" name="Connecteur droit 10"/>
          <p:cNvCxnSpPr/>
          <p:nvPr/>
        </p:nvCxnSpPr>
        <p:spPr>
          <a:xfrm>
            <a:off x="1131254" y="2630879"/>
            <a:ext cx="6625318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2408161" y="1513952"/>
            <a:ext cx="5208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Accompagnement professionnel et non professionnel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 rot="19309116">
            <a:off x="525711" y="2819520"/>
            <a:ext cx="7547824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dirty="0">
                <a:solidFill>
                  <a:srgbClr val="008000"/>
                </a:solidFill>
              </a:rPr>
              <a:t>Ecole </a:t>
            </a:r>
            <a:r>
              <a:rPr lang="fr-FR" sz="3200" dirty="0" smtClean="0">
                <a:solidFill>
                  <a:srgbClr val="008000"/>
                </a:solidFill>
              </a:rPr>
              <a:t>de l’autonomie Ecole de l’autonomie</a:t>
            </a:r>
            <a:endParaRPr lang="fr-FR" sz="3200" dirty="0">
              <a:solidFill>
                <a:srgbClr val="008000"/>
              </a:solidFill>
            </a:endParaRPr>
          </a:p>
        </p:txBody>
      </p:sp>
      <p:sp>
        <p:nvSpPr>
          <p:cNvPr id="20" name="Forme libre 19"/>
          <p:cNvSpPr/>
          <p:nvPr/>
        </p:nvSpPr>
        <p:spPr>
          <a:xfrm>
            <a:off x="1702765" y="1379832"/>
            <a:ext cx="4327037" cy="4217895"/>
          </a:xfrm>
          <a:custGeom>
            <a:avLst/>
            <a:gdLst>
              <a:gd name="connsiteX0" fmla="*/ 0 w 4327037"/>
              <a:gd name="connsiteY0" fmla="*/ 4217895 h 4217895"/>
              <a:gd name="connsiteX1" fmla="*/ 3402054 w 4327037"/>
              <a:gd name="connsiteY1" fmla="*/ 1411192 h 4217895"/>
              <a:gd name="connsiteX2" fmla="*/ 4327037 w 4327037"/>
              <a:gd name="connsiteY2" fmla="*/ 0 h 4217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27037" h="4217895">
                <a:moveTo>
                  <a:pt x="0" y="4217895"/>
                </a:moveTo>
                <a:cubicBezTo>
                  <a:pt x="1340440" y="3166034"/>
                  <a:pt x="2680881" y="2114174"/>
                  <a:pt x="3402054" y="1411192"/>
                </a:cubicBezTo>
                <a:cubicBezTo>
                  <a:pt x="4123227" y="708210"/>
                  <a:pt x="4327037" y="0"/>
                  <a:pt x="4327037" y="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 vers le haut 20"/>
          <p:cNvSpPr/>
          <p:nvPr/>
        </p:nvSpPr>
        <p:spPr>
          <a:xfrm flipH="1">
            <a:off x="6002951" y="1240056"/>
            <a:ext cx="57424" cy="93184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3771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36593" y="60196"/>
            <a:ext cx="5464236" cy="566632"/>
          </a:xfrm>
        </p:spPr>
        <p:txBody>
          <a:bodyPr>
            <a:noAutofit/>
          </a:bodyPr>
          <a:lstStyle/>
          <a:p>
            <a:r>
              <a:rPr lang="fr-FR" sz="3200" dirty="0"/>
              <a:t>L’école de l’autonomie</a:t>
            </a:r>
          </a:p>
        </p:txBody>
      </p:sp>
      <p:cxnSp>
        <p:nvCxnSpPr>
          <p:cNvPr id="5" name="Connecteur droit avec flèche 4"/>
          <p:cNvCxnSpPr/>
          <p:nvPr/>
        </p:nvCxnSpPr>
        <p:spPr>
          <a:xfrm flipV="1">
            <a:off x="2127758" y="1286648"/>
            <a:ext cx="0" cy="49981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1131254" y="854550"/>
            <a:ext cx="1894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Accompagnement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916654" y="6334269"/>
            <a:ext cx="2422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Pas d’accompagnement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23731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36593" y="60196"/>
            <a:ext cx="5464236" cy="566632"/>
          </a:xfrm>
        </p:spPr>
        <p:txBody>
          <a:bodyPr>
            <a:noAutofit/>
          </a:bodyPr>
          <a:lstStyle/>
          <a:p>
            <a:r>
              <a:rPr lang="fr-FR" sz="3200" dirty="0"/>
              <a:t>L’école de l’autonomie</a:t>
            </a:r>
          </a:p>
        </p:txBody>
      </p:sp>
      <p:cxnSp>
        <p:nvCxnSpPr>
          <p:cNvPr id="5" name="Connecteur droit avec flèche 4"/>
          <p:cNvCxnSpPr/>
          <p:nvPr/>
        </p:nvCxnSpPr>
        <p:spPr>
          <a:xfrm flipV="1">
            <a:off x="2127758" y="1286648"/>
            <a:ext cx="0" cy="49981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1131254" y="854550"/>
            <a:ext cx="1894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Accompagnement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916654" y="6334269"/>
            <a:ext cx="2422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Pas d’accompagnement</a:t>
            </a:r>
            <a:endParaRPr lang="fr-FR" dirty="0"/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1131254" y="4618737"/>
            <a:ext cx="676949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7083173" y="4137152"/>
            <a:ext cx="1635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Vivre ensemble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213201" y="4137152"/>
            <a:ext cx="140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Confinement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1827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36593" y="60196"/>
            <a:ext cx="5464236" cy="566632"/>
          </a:xfrm>
        </p:spPr>
        <p:txBody>
          <a:bodyPr>
            <a:noAutofit/>
          </a:bodyPr>
          <a:lstStyle/>
          <a:p>
            <a:r>
              <a:rPr lang="fr-FR" sz="3200" dirty="0"/>
              <a:t>L’école de l’autonomie</a:t>
            </a:r>
          </a:p>
        </p:txBody>
      </p:sp>
      <p:cxnSp>
        <p:nvCxnSpPr>
          <p:cNvPr id="5" name="Connecteur droit avec flèche 4"/>
          <p:cNvCxnSpPr/>
          <p:nvPr/>
        </p:nvCxnSpPr>
        <p:spPr>
          <a:xfrm flipV="1">
            <a:off x="2127758" y="1286648"/>
            <a:ext cx="0" cy="49981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1131254" y="854550"/>
            <a:ext cx="1894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Accompagnement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916654" y="6334269"/>
            <a:ext cx="2422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Pas d’accompagnement</a:t>
            </a:r>
            <a:endParaRPr lang="fr-FR" dirty="0"/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1131254" y="4618737"/>
            <a:ext cx="676949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7083173" y="4137152"/>
            <a:ext cx="1635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Vivre ensemble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213201" y="4137152"/>
            <a:ext cx="140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Confinement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5309268" y="910825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Autonomie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338239" y="5539269"/>
            <a:ext cx="1364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Dépendance</a:t>
            </a:r>
            <a:endParaRPr lang="fr-FR" dirty="0"/>
          </a:p>
        </p:txBody>
      </p:sp>
      <p:sp>
        <p:nvSpPr>
          <p:cNvPr id="21" name="Forme libre 20"/>
          <p:cNvSpPr/>
          <p:nvPr/>
        </p:nvSpPr>
        <p:spPr>
          <a:xfrm>
            <a:off x="1599122" y="1379832"/>
            <a:ext cx="4327037" cy="4217895"/>
          </a:xfrm>
          <a:custGeom>
            <a:avLst/>
            <a:gdLst>
              <a:gd name="connsiteX0" fmla="*/ 0 w 4327037"/>
              <a:gd name="connsiteY0" fmla="*/ 4217895 h 4217895"/>
              <a:gd name="connsiteX1" fmla="*/ 3402054 w 4327037"/>
              <a:gd name="connsiteY1" fmla="*/ 1411192 h 4217895"/>
              <a:gd name="connsiteX2" fmla="*/ 4327037 w 4327037"/>
              <a:gd name="connsiteY2" fmla="*/ 0 h 4217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27037" h="4217895">
                <a:moveTo>
                  <a:pt x="0" y="4217895"/>
                </a:moveTo>
                <a:cubicBezTo>
                  <a:pt x="1340440" y="3166034"/>
                  <a:pt x="2680881" y="2114174"/>
                  <a:pt x="3402054" y="1411192"/>
                </a:cubicBezTo>
                <a:cubicBezTo>
                  <a:pt x="4123227" y="708210"/>
                  <a:pt x="4327037" y="0"/>
                  <a:pt x="4327037" y="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341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36593" y="60196"/>
            <a:ext cx="5464236" cy="566632"/>
          </a:xfrm>
        </p:spPr>
        <p:txBody>
          <a:bodyPr>
            <a:noAutofit/>
          </a:bodyPr>
          <a:lstStyle/>
          <a:p>
            <a:r>
              <a:rPr lang="fr-FR" sz="3200" dirty="0"/>
              <a:t>L’école de l’autonomie</a:t>
            </a:r>
          </a:p>
        </p:txBody>
      </p:sp>
      <p:cxnSp>
        <p:nvCxnSpPr>
          <p:cNvPr id="5" name="Connecteur droit avec flèche 4"/>
          <p:cNvCxnSpPr/>
          <p:nvPr/>
        </p:nvCxnSpPr>
        <p:spPr>
          <a:xfrm flipV="1">
            <a:off x="2127758" y="1286648"/>
            <a:ext cx="0" cy="49981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1131254" y="854550"/>
            <a:ext cx="1894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Accompagnement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916654" y="6334269"/>
            <a:ext cx="2422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Pas d’accompagnement</a:t>
            </a:r>
            <a:endParaRPr lang="fr-FR" dirty="0"/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1131254" y="4618737"/>
            <a:ext cx="676949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7083173" y="4137152"/>
            <a:ext cx="1635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Vivre ensemble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213201" y="4137152"/>
            <a:ext cx="140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Confinement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5668980" y="925024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Autonomie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338239" y="5539269"/>
            <a:ext cx="1364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Dépendance</a:t>
            </a:r>
            <a:endParaRPr lang="fr-FR" dirty="0"/>
          </a:p>
        </p:txBody>
      </p:sp>
      <p:cxnSp>
        <p:nvCxnSpPr>
          <p:cNvPr id="7" name="Connecteur droit 6"/>
          <p:cNvCxnSpPr/>
          <p:nvPr/>
        </p:nvCxnSpPr>
        <p:spPr>
          <a:xfrm>
            <a:off x="1131254" y="5311548"/>
            <a:ext cx="127690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2408161" y="5126882"/>
            <a:ext cx="4237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Solitude Isolement pas d’accompagnement</a:t>
            </a:r>
            <a:endParaRPr lang="fr-FR" dirty="0"/>
          </a:p>
        </p:txBody>
      </p:sp>
      <p:sp>
        <p:nvSpPr>
          <p:cNvPr id="17" name="Forme libre 16"/>
          <p:cNvSpPr/>
          <p:nvPr/>
        </p:nvSpPr>
        <p:spPr>
          <a:xfrm>
            <a:off x="1818609" y="1321374"/>
            <a:ext cx="4327037" cy="4217895"/>
          </a:xfrm>
          <a:custGeom>
            <a:avLst/>
            <a:gdLst>
              <a:gd name="connsiteX0" fmla="*/ 0 w 4327037"/>
              <a:gd name="connsiteY0" fmla="*/ 4217895 h 4217895"/>
              <a:gd name="connsiteX1" fmla="*/ 3402054 w 4327037"/>
              <a:gd name="connsiteY1" fmla="*/ 1411192 h 4217895"/>
              <a:gd name="connsiteX2" fmla="*/ 4327037 w 4327037"/>
              <a:gd name="connsiteY2" fmla="*/ 0 h 4217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27037" h="4217895">
                <a:moveTo>
                  <a:pt x="0" y="4217895"/>
                </a:moveTo>
                <a:cubicBezTo>
                  <a:pt x="1340440" y="3166034"/>
                  <a:pt x="2680881" y="2114174"/>
                  <a:pt x="3402054" y="1411192"/>
                </a:cubicBezTo>
                <a:cubicBezTo>
                  <a:pt x="4123227" y="708210"/>
                  <a:pt x="4327037" y="0"/>
                  <a:pt x="4327037" y="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 vers le haut 17"/>
          <p:cNvSpPr/>
          <p:nvPr/>
        </p:nvSpPr>
        <p:spPr>
          <a:xfrm>
            <a:off x="6099927" y="1286648"/>
            <a:ext cx="45719" cy="23809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4329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36593" y="60196"/>
            <a:ext cx="5464236" cy="566632"/>
          </a:xfrm>
        </p:spPr>
        <p:txBody>
          <a:bodyPr>
            <a:noAutofit/>
          </a:bodyPr>
          <a:lstStyle/>
          <a:p>
            <a:r>
              <a:rPr lang="fr-FR" sz="3200" dirty="0"/>
              <a:t>L’école de l’autonomie</a:t>
            </a:r>
          </a:p>
        </p:txBody>
      </p:sp>
      <p:cxnSp>
        <p:nvCxnSpPr>
          <p:cNvPr id="5" name="Connecteur droit avec flèche 4"/>
          <p:cNvCxnSpPr/>
          <p:nvPr/>
        </p:nvCxnSpPr>
        <p:spPr>
          <a:xfrm flipV="1">
            <a:off x="2127758" y="1286648"/>
            <a:ext cx="0" cy="49981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1131254" y="854550"/>
            <a:ext cx="1894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Accompagnement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916654" y="6334269"/>
            <a:ext cx="2422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Pas d’accompagnement</a:t>
            </a:r>
            <a:endParaRPr lang="fr-FR" dirty="0"/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1131254" y="4618737"/>
            <a:ext cx="676949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7083173" y="4137152"/>
            <a:ext cx="1635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Vivre ensemble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213201" y="4137152"/>
            <a:ext cx="140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Confinement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5690120" y="85455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Autonomie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338239" y="5539269"/>
            <a:ext cx="1364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Dépendance</a:t>
            </a:r>
            <a:endParaRPr lang="fr-FR" dirty="0"/>
          </a:p>
        </p:txBody>
      </p:sp>
      <p:cxnSp>
        <p:nvCxnSpPr>
          <p:cNvPr id="7" name="Connecteur droit 6"/>
          <p:cNvCxnSpPr/>
          <p:nvPr/>
        </p:nvCxnSpPr>
        <p:spPr>
          <a:xfrm>
            <a:off x="1131254" y="5311548"/>
            <a:ext cx="127690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2408161" y="5126882"/>
            <a:ext cx="4288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Solitude Isolement  pas d’accompagnement </a:t>
            </a:r>
            <a:endParaRPr lang="fr-FR" dirty="0"/>
          </a:p>
        </p:txBody>
      </p:sp>
      <p:cxnSp>
        <p:nvCxnSpPr>
          <p:cNvPr id="8" name="Connecteur droit 7"/>
          <p:cNvCxnSpPr/>
          <p:nvPr/>
        </p:nvCxnSpPr>
        <p:spPr>
          <a:xfrm>
            <a:off x="1131254" y="3892936"/>
            <a:ext cx="3218464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4535919" y="3708270"/>
            <a:ext cx="3220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Accompagnement professionnel</a:t>
            </a:r>
            <a:endParaRPr lang="fr-FR" dirty="0"/>
          </a:p>
        </p:txBody>
      </p:sp>
      <p:sp>
        <p:nvSpPr>
          <p:cNvPr id="17" name="Forme libre 16"/>
          <p:cNvSpPr/>
          <p:nvPr/>
        </p:nvSpPr>
        <p:spPr>
          <a:xfrm>
            <a:off x="1788157" y="1379832"/>
            <a:ext cx="4327037" cy="4217895"/>
          </a:xfrm>
          <a:custGeom>
            <a:avLst/>
            <a:gdLst>
              <a:gd name="connsiteX0" fmla="*/ 0 w 4327037"/>
              <a:gd name="connsiteY0" fmla="*/ 4217895 h 4217895"/>
              <a:gd name="connsiteX1" fmla="*/ 3402054 w 4327037"/>
              <a:gd name="connsiteY1" fmla="*/ 1411192 h 4217895"/>
              <a:gd name="connsiteX2" fmla="*/ 4327037 w 4327037"/>
              <a:gd name="connsiteY2" fmla="*/ 0 h 4217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27037" h="4217895">
                <a:moveTo>
                  <a:pt x="0" y="4217895"/>
                </a:moveTo>
                <a:cubicBezTo>
                  <a:pt x="1340440" y="3166034"/>
                  <a:pt x="2680881" y="2114174"/>
                  <a:pt x="3402054" y="1411192"/>
                </a:cubicBezTo>
                <a:cubicBezTo>
                  <a:pt x="4123227" y="708210"/>
                  <a:pt x="4327037" y="0"/>
                  <a:pt x="4327037" y="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lèche vers le haut 18"/>
          <p:cNvSpPr/>
          <p:nvPr/>
        </p:nvSpPr>
        <p:spPr>
          <a:xfrm flipH="1">
            <a:off x="6087225" y="1223883"/>
            <a:ext cx="45719" cy="155950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9819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36593" y="60196"/>
            <a:ext cx="5464236" cy="566632"/>
          </a:xfrm>
        </p:spPr>
        <p:txBody>
          <a:bodyPr>
            <a:noAutofit/>
          </a:bodyPr>
          <a:lstStyle/>
          <a:p>
            <a:r>
              <a:rPr lang="fr-FR" sz="3200" dirty="0"/>
              <a:t>L’école de l’autonomie</a:t>
            </a:r>
          </a:p>
        </p:txBody>
      </p:sp>
      <p:cxnSp>
        <p:nvCxnSpPr>
          <p:cNvPr id="5" name="Connecteur droit avec flèche 4"/>
          <p:cNvCxnSpPr/>
          <p:nvPr/>
        </p:nvCxnSpPr>
        <p:spPr>
          <a:xfrm flipV="1">
            <a:off x="2127758" y="1286648"/>
            <a:ext cx="0" cy="49981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1131254" y="854550"/>
            <a:ext cx="1894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Accompagnement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916654" y="6334269"/>
            <a:ext cx="2422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Pas d’accompagnement</a:t>
            </a:r>
            <a:endParaRPr lang="fr-FR" dirty="0"/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1131254" y="4618737"/>
            <a:ext cx="676949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7083173" y="4137152"/>
            <a:ext cx="1635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Vivre ensemble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213201" y="4137152"/>
            <a:ext cx="140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Confinement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5560110" y="91731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Autonomie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338239" y="5539269"/>
            <a:ext cx="1364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Dépendance</a:t>
            </a:r>
            <a:endParaRPr lang="fr-FR" dirty="0"/>
          </a:p>
        </p:txBody>
      </p:sp>
      <p:cxnSp>
        <p:nvCxnSpPr>
          <p:cNvPr id="7" name="Connecteur droit 6"/>
          <p:cNvCxnSpPr/>
          <p:nvPr/>
        </p:nvCxnSpPr>
        <p:spPr>
          <a:xfrm>
            <a:off x="1131254" y="5311548"/>
            <a:ext cx="127690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2408161" y="5126882"/>
            <a:ext cx="4288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Solitude Isolement  pas d’accompagnement </a:t>
            </a:r>
            <a:endParaRPr lang="fr-FR" dirty="0"/>
          </a:p>
        </p:txBody>
      </p:sp>
      <p:cxnSp>
        <p:nvCxnSpPr>
          <p:cNvPr id="8" name="Connecteur droit 7"/>
          <p:cNvCxnSpPr/>
          <p:nvPr/>
        </p:nvCxnSpPr>
        <p:spPr>
          <a:xfrm>
            <a:off x="1131254" y="3892936"/>
            <a:ext cx="3218464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4535919" y="3708270"/>
            <a:ext cx="3220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Accompagnement professionnel</a:t>
            </a:r>
            <a:endParaRPr lang="fr-FR" dirty="0"/>
          </a:p>
        </p:txBody>
      </p:sp>
      <p:cxnSp>
        <p:nvCxnSpPr>
          <p:cNvPr id="11" name="Connecteur droit 10"/>
          <p:cNvCxnSpPr/>
          <p:nvPr/>
        </p:nvCxnSpPr>
        <p:spPr>
          <a:xfrm>
            <a:off x="1131254" y="2670190"/>
            <a:ext cx="6625318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2408161" y="1513952"/>
            <a:ext cx="5208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Accompagnement professionnel et non professionnel</a:t>
            </a:r>
            <a:endParaRPr lang="fr-FR" dirty="0"/>
          </a:p>
        </p:txBody>
      </p:sp>
      <p:sp>
        <p:nvSpPr>
          <p:cNvPr id="20" name="Forme libre 19"/>
          <p:cNvSpPr/>
          <p:nvPr/>
        </p:nvSpPr>
        <p:spPr>
          <a:xfrm>
            <a:off x="1842987" y="1375854"/>
            <a:ext cx="4327037" cy="4217895"/>
          </a:xfrm>
          <a:custGeom>
            <a:avLst/>
            <a:gdLst>
              <a:gd name="connsiteX0" fmla="*/ 0 w 4327037"/>
              <a:gd name="connsiteY0" fmla="*/ 4217895 h 4217895"/>
              <a:gd name="connsiteX1" fmla="*/ 3402054 w 4327037"/>
              <a:gd name="connsiteY1" fmla="*/ 1411192 h 4217895"/>
              <a:gd name="connsiteX2" fmla="*/ 4327037 w 4327037"/>
              <a:gd name="connsiteY2" fmla="*/ 0 h 4217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27037" h="4217895">
                <a:moveTo>
                  <a:pt x="0" y="4217895"/>
                </a:moveTo>
                <a:cubicBezTo>
                  <a:pt x="1340440" y="3166034"/>
                  <a:pt x="2680881" y="2114174"/>
                  <a:pt x="3402054" y="1411192"/>
                </a:cubicBezTo>
                <a:cubicBezTo>
                  <a:pt x="4123227" y="708210"/>
                  <a:pt x="4327037" y="0"/>
                  <a:pt x="4327037" y="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 vers le haut 20"/>
          <p:cNvSpPr/>
          <p:nvPr/>
        </p:nvSpPr>
        <p:spPr>
          <a:xfrm>
            <a:off x="6143241" y="1292653"/>
            <a:ext cx="45719" cy="83201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6403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36593" y="60196"/>
            <a:ext cx="5464236" cy="566632"/>
          </a:xfrm>
        </p:spPr>
        <p:txBody>
          <a:bodyPr>
            <a:noAutofit/>
          </a:bodyPr>
          <a:lstStyle/>
          <a:p>
            <a:r>
              <a:rPr lang="fr-FR" sz="3200" dirty="0"/>
              <a:t>L’école de l’autonomie</a:t>
            </a:r>
          </a:p>
        </p:txBody>
      </p:sp>
      <p:cxnSp>
        <p:nvCxnSpPr>
          <p:cNvPr id="5" name="Connecteur droit avec flèche 4"/>
          <p:cNvCxnSpPr/>
          <p:nvPr/>
        </p:nvCxnSpPr>
        <p:spPr>
          <a:xfrm flipV="1">
            <a:off x="2127758" y="1286648"/>
            <a:ext cx="0" cy="49981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1131254" y="854550"/>
            <a:ext cx="1894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Accompagnement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916654" y="6334269"/>
            <a:ext cx="2422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Pas d’accompagnement</a:t>
            </a:r>
            <a:endParaRPr lang="fr-FR" dirty="0"/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1131254" y="4618737"/>
            <a:ext cx="676949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7083173" y="4137152"/>
            <a:ext cx="1635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Vivre ensemble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213201" y="4137152"/>
            <a:ext cx="140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Confinement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5457180" y="1101982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Autonomie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338239" y="5539269"/>
            <a:ext cx="1364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Dépendance</a:t>
            </a:r>
            <a:endParaRPr lang="fr-FR" dirty="0"/>
          </a:p>
        </p:txBody>
      </p:sp>
      <p:cxnSp>
        <p:nvCxnSpPr>
          <p:cNvPr id="7" name="Connecteur droit 6"/>
          <p:cNvCxnSpPr/>
          <p:nvPr/>
        </p:nvCxnSpPr>
        <p:spPr>
          <a:xfrm>
            <a:off x="1131254" y="5311548"/>
            <a:ext cx="127690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2408161" y="5126882"/>
            <a:ext cx="4288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Solitude Isolement  pas d’accompagnement </a:t>
            </a:r>
            <a:endParaRPr lang="fr-FR" dirty="0"/>
          </a:p>
        </p:txBody>
      </p:sp>
      <p:cxnSp>
        <p:nvCxnSpPr>
          <p:cNvPr id="8" name="Connecteur droit 7"/>
          <p:cNvCxnSpPr/>
          <p:nvPr/>
        </p:nvCxnSpPr>
        <p:spPr>
          <a:xfrm>
            <a:off x="1131254" y="3892936"/>
            <a:ext cx="3218464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4535919" y="3708270"/>
            <a:ext cx="3220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Accompagnement professionnel</a:t>
            </a:r>
            <a:endParaRPr lang="fr-FR" dirty="0"/>
          </a:p>
        </p:txBody>
      </p:sp>
      <p:cxnSp>
        <p:nvCxnSpPr>
          <p:cNvPr id="11" name="Connecteur droit 10"/>
          <p:cNvCxnSpPr/>
          <p:nvPr/>
        </p:nvCxnSpPr>
        <p:spPr>
          <a:xfrm>
            <a:off x="1131254" y="2842669"/>
            <a:ext cx="6625318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2408161" y="1513952"/>
            <a:ext cx="5208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Accompagnement professionnel et non professionnel</a:t>
            </a:r>
            <a:endParaRPr lang="fr-FR" dirty="0"/>
          </a:p>
        </p:txBody>
      </p:sp>
      <p:sp>
        <p:nvSpPr>
          <p:cNvPr id="20" name="Forme libre 19"/>
          <p:cNvSpPr/>
          <p:nvPr/>
        </p:nvSpPr>
        <p:spPr>
          <a:xfrm>
            <a:off x="1747034" y="1507521"/>
            <a:ext cx="4327037" cy="4217895"/>
          </a:xfrm>
          <a:custGeom>
            <a:avLst/>
            <a:gdLst>
              <a:gd name="connsiteX0" fmla="*/ 0 w 4327037"/>
              <a:gd name="connsiteY0" fmla="*/ 4217895 h 4217895"/>
              <a:gd name="connsiteX1" fmla="*/ 3402054 w 4327037"/>
              <a:gd name="connsiteY1" fmla="*/ 1411192 h 4217895"/>
              <a:gd name="connsiteX2" fmla="*/ 4327037 w 4327037"/>
              <a:gd name="connsiteY2" fmla="*/ 0 h 4217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27037" h="4217895">
                <a:moveTo>
                  <a:pt x="0" y="4217895"/>
                </a:moveTo>
                <a:cubicBezTo>
                  <a:pt x="1340440" y="3166034"/>
                  <a:pt x="2680881" y="2114174"/>
                  <a:pt x="3402054" y="1411192"/>
                </a:cubicBezTo>
                <a:cubicBezTo>
                  <a:pt x="4123227" y="708210"/>
                  <a:pt x="4327037" y="0"/>
                  <a:pt x="4327037" y="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248036" y="834462"/>
            <a:ext cx="3643201" cy="5499807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Zone de mise à l’écart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22" name="Flèche vers le haut 21"/>
          <p:cNvSpPr/>
          <p:nvPr/>
        </p:nvSpPr>
        <p:spPr>
          <a:xfrm>
            <a:off x="6041507" y="1422375"/>
            <a:ext cx="45719" cy="23809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8145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3892516" y="854552"/>
            <a:ext cx="5047367" cy="531476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36593" y="60196"/>
            <a:ext cx="5464236" cy="566632"/>
          </a:xfrm>
        </p:spPr>
        <p:txBody>
          <a:bodyPr>
            <a:noAutofit/>
          </a:bodyPr>
          <a:lstStyle/>
          <a:p>
            <a:r>
              <a:rPr lang="fr-FR" sz="3200" dirty="0"/>
              <a:t>L’école de l’autonomie</a:t>
            </a:r>
          </a:p>
        </p:txBody>
      </p:sp>
      <p:cxnSp>
        <p:nvCxnSpPr>
          <p:cNvPr id="5" name="Connecteur droit avec flèche 4"/>
          <p:cNvCxnSpPr/>
          <p:nvPr/>
        </p:nvCxnSpPr>
        <p:spPr>
          <a:xfrm flipV="1">
            <a:off x="2127758" y="1286648"/>
            <a:ext cx="0" cy="49981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1131254" y="854550"/>
            <a:ext cx="1894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Accompagnement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916654" y="6334269"/>
            <a:ext cx="2422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Pas d’accompagnement</a:t>
            </a:r>
            <a:endParaRPr lang="fr-FR" dirty="0"/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1131254" y="4618737"/>
            <a:ext cx="676949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7083173" y="4137152"/>
            <a:ext cx="1635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Vivre ensemble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213201" y="4137152"/>
            <a:ext cx="140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Confinement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5462733" y="934531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Autonomie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338239" y="5539269"/>
            <a:ext cx="1364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Dépendance</a:t>
            </a:r>
            <a:endParaRPr lang="fr-FR" dirty="0"/>
          </a:p>
        </p:txBody>
      </p:sp>
      <p:cxnSp>
        <p:nvCxnSpPr>
          <p:cNvPr id="7" name="Connecteur droit 6"/>
          <p:cNvCxnSpPr/>
          <p:nvPr/>
        </p:nvCxnSpPr>
        <p:spPr>
          <a:xfrm>
            <a:off x="1131254" y="5311548"/>
            <a:ext cx="127690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2408161" y="5126882"/>
            <a:ext cx="4288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Solitude Isolement  pas d’accompagnement </a:t>
            </a:r>
            <a:endParaRPr lang="fr-FR" dirty="0"/>
          </a:p>
        </p:txBody>
      </p:sp>
      <p:cxnSp>
        <p:nvCxnSpPr>
          <p:cNvPr id="8" name="Connecteur droit 7"/>
          <p:cNvCxnSpPr/>
          <p:nvPr/>
        </p:nvCxnSpPr>
        <p:spPr>
          <a:xfrm>
            <a:off x="1131254" y="3892936"/>
            <a:ext cx="3218464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4535919" y="3708270"/>
            <a:ext cx="3220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Accompagnement professionnel</a:t>
            </a:r>
            <a:endParaRPr lang="fr-FR" dirty="0"/>
          </a:p>
        </p:txBody>
      </p:sp>
      <p:cxnSp>
        <p:nvCxnSpPr>
          <p:cNvPr id="11" name="Connecteur droit 10"/>
          <p:cNvCxnSpPr/>
          <p:nvPr/>
        </p:nvCxnSpPr>
        <p:spPr>
          <a:xfrm>
            <a:off x="1131254" y="2923920"/>
            <a:ext cx="6625318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2408161" y="1513952"/>
            <a:ext cx="5208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Accompagnement professionnel et non professionnel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4668292" y="2508421"/>
            <a:ext cx="31582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>
                <a:solidFill>
                  <a:srgbClr val="008000"/>
                </a:solidFill>
              </a:rPr>
              <a:t>Zone de vivre ensemble</a:t>
            </a:r>
          </a:p>
          <a:p>
            <a:pPr algn="ctr"/>
            <a:r>
              <a:rPr lang="fr-FR" sz="2400" dirty="0" smtClean="0">
                <a:solidFill>
                  <a:srgbClr val="008000"/>
                </a:solidFill>
              </a:rPr>
              <a:t>Handicap visible</a:t>
            </a:r>
            <a:endParaRPr lang="fr-FR" sz="2400" dirty="0">
              <a:solidFill>
                <a:srgbClr val="008000"/>
              </a:solidFill>
            </a:endParaRPr>
          </a:p>
        </p:txBody>
      </p:sp>
      <p:sp>
        <p:nvSpPr>
          <p:cNvPr id="21" name="Forme libre 20"/>
          <p:cNvSpPr/>
          <p:nvPr/>
        </p:nvSpPr>
        <p:spPr>
          <a:xfrm>
            <a:off x="1728997" y="1382012"/>
            <a:ext cx="4327037" cy="4217895"/>
          </a:xfrm>
          <a:custGeom>
            <a:avLst/>
            <a:gdLst>
              <a:gd name="connsiteX0" fmla="*/ 0 w 4327037"/>
              <a:gd name="connsiteY0" fmla="*/ 4217895 h 4217895"/>
              <a:gd name="connsiteX1" fmla="*/ 3402054 w 4327037"/>
              <a:gd name="connsiteY1" fmla="*/ 1411192 h 4217895"/>
              <a:gd name="connsiteX2" fmla="*/ 4327037 w 4327037"/>
              <a:gd name="connsiteY2" fmla="*/ 0 h 4217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27037" h="4217895">
                <a:moveTo>
                  <a:pt x="0" y="4217895"/>
                </a:moveTo>
                <a:cubicBezTo>
                  <a:pt x="1340440" y="3166034"/>
                  <a:pt x="2680881" y="2114174"/>
                  <a:pt x="3402054" y="1411192"/>
                </a:cubicBezTo>
                <a:cubicBezTo>
                  <a:pt x="4123227" y="708210"/>
                  <a:pt x="4327037" y="0"/>
                  <a:pt x="4327037" y="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213201" y="854550"/>
            <a:ext cx="3679315" cy="5314763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Zone de mise à l’écart</a:t>
            </a:r>
          </a:p>
          <a:p>
            <a:pPr algn="ctr"/>
            <a:endParaRPr lang="fr-FR" dirty="0"/>
          </a:p>
          <a:p>
            <a:pPr algn="ctr"/>
            <a:r>
              <a:rPr lang="fr-FR" sz="2400" dirty="0" smtClean="0"/>
              <a:t>Handicap caché</a:t>
            </a:r>
            <a:endParaRPr lang="fr-FR" sz="2400" dirty="0"/>
          </a:p>
        </p:txBody>
      </p:sp>
      <p:sp>
        <p:nvSpPr>
          <p:cNvPr id="23" name="Flèche vers le haut 22"/>
          <p:cNvSpPr/>
          <p:nvPr/>
        </p:nvSpPr>
        <p:spPr>
          <a:xfrm>
            <a:off x="6041507" y="1286649"/>
            <a:ext cx="45719" cy="95364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8161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181</Words>
  <Application>Microsoft Macintosh PowerPoint</Application>
  <PresentationFormat>Présentation à l'écran (4:3)</PresentationFormat>
  <Paragraphs>81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L’école de l’autonomie</vt:lpstr>
      <vt:lpstr>L’école de l’autonomie</vt:lpstr>
      <vt:lpstr>L’école de l’autonomie</vt:lpstr>
      <vt:lpstr>L’école de l’autonomie</vt:lpstr>
      <vt:lpstr>L’école de l’autonomie</vt:lpstr>
      <vt:lpstr>L’école de l’autonomie</vt:lpstr>
      <vt:lpstr>L’école de l’autonomie</vt:lpstr>
      <vt:lpstr>L’école de l’autonomie</vt:lpstr>
      <vt:lpstr>L’école de l’autonomie</vt:lpstr>
      <vt:lpstr>L’école de l’autonomie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Pascal JACOB</dc:creator>
  <cp:lastModifiedBy>Pascal JACOB</cp:lastModifiedBy>
  <cp:revision>14</cp:revision>
  <dcterms:created xsi:type="dcterms:W3CDTF">2015-02-09T17:35:08Z</dcterms:created>
  <dcterms:modified xsi:type="dcterms:W3CDTF">2015-03-17T16:32:16Z</dcterms:modified>
</cp:coreProperties>
</file>