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9.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90.jpg" ContentType="image/jpg"/>
  <Override PartName="/ppt/media/image92.jpg" ContentType="image/jpg"/>
  <Override PartName="/ppt/media/image93.jpg" ContentType="image/jpg"/>
  <Override PartName="/ppt/media/image94.jpg" ContentType="image/jpg"/>
  <Override PartName="/ppt/media/image95.jpg" ContentType="image/jpg"/>
  <Override PartName="/ppt/media/image96.jpg" ContentType="image/jpg"/>
  <Override PartName="/ppt/media/image97.jpg" ContentType="image/jpg"/>
  <Override PartName="/ppt/media/image98.jpg" ContentType="image/jpg"/>
  <Override PartName="/ppt/media/image101.jpg" ContentType="image/jpg"/>
  <Override PartName="/ppt/media/image103.jpg" ContentType="image/jpg"/>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23" r:id="rId6"/>
    <p:sldMasterId id="2147483746" r:id="rId7"/>
    <p:sldMasterId id="2147483757" r:id="rId8"/>
    <p:sldMasterId id="2147483782" r:id="rId9"/>
    <p:sldMasterId id="2147483823" r:id="rId10"/>
    <p:sldMasterId id="2147483834" r:id="rId11"/>
    <p:sldMasterId id="2147483847" r:id="rId12"/>
    <p:sldMasterId id="2147483855" r:id="rId13"/>
    <p:sldMasterId id="2147483864" r:id="rId14"/>
    <p:sldMasterId id="2147483874" r:id="rId15"/>
    <p:sldMasterId id="2147483881" r:id="rId16"/>
    <p:sldMasterId id="2147483887" r:id="rId17"/>
    <p:sldMasterId id="2147483901" r:id="rId18"/>
    <p:sldMasterId id="2147483914" r:id="rId19"/>
    <p:sldMasterId id="2147483925" r:id="rId20"/>
    <p:sldMasterId id="2147483938" r:id="rId21"/>
  </p:sldMasterIdLst>
  <p:notesMasterIdLst>
    <p:notesMasterId r:id="rId95"/>
  </p:notesMasterIdLst>
  <p:sldIdLst>
    <p:sldId id="256" r:id="rId22"/>
    <p:sldId id="854" r:id="rId23"/>
    <p:sldId id="257" r:id="rId24"/>
    <p:sldId id="258" r:id="rId25"/>
    <p:sldId id="259" r:id="rId26"/>
    <p:sldId id="260" r:id="rId27"/>
    <p:sldId id="261" r:id="rId28"/>
    <p:sldId id="262" r:id="rId29"/>
    <p:sldId id="263" r:id="rId30"/>
    <p:sldId id="264" r:id="rId31"/>
    <p:sldId id="265" r:id="rId32"/>
    <p:sldId id="266" r:id="rId33"/>
    <p:sldId id="267" r:id="rId34"/>
    <p:sldId id="268" r:id="rId35"/>
    <p:sldId id="279" r:id="rId36"/>
    <p:sldId id="326" r:id="rId37"/>
    <p:sldId id="522" r:id="rId38"/>
    <p:sldId id="847" r:id="rId39"/>
    <p:sldId id="803" r:id="rId40"/>
    <p:sldId id="837" r:id="rId41"/>
    <p:sldId id="838" r:id="rId42"/>
    <p:sldId id="839" r:id="rId43"/>
    <p:sldId id="840" r:id="rId44"/>
    <p:sldId id="848" r:id="rId45"/>
    <p:sldId id="474" r:id="rId46"/>
    <p:sldId id="844" r:id="rId47"/>
    <p:sldId id="846" r:id="rId48"/>
    <p:sldId id="849" r:id="rId49"/>
    <p:sldId id="435" r:id="rId50"/>
    <p:sldId id="810" r:id="rId51"/>
    <p:sldId id="781" r:id="rId52"/>
    <p:sldId id="786" r:id="rId53"/>
    <p:sldId id="651" r:id="rId54"/>
    <p:sldId id="323" r:id="rId55"/>
    <p:sldId id="812" r:id="rId56"/>
    <p:sldId id="825" r:id="rId57"/>
    <p:sldId id="820" r:id="rId58"/>
    <p:sldId id="811" r:id="rId59"/>
    <p:sldId id="824" r:id="rId60"/>
    <p:sldId id="822" r:id="rId61"/>
    <p:sldId id="826" r:id="rId62"/>
    <p:sldId id="850" r:id="rId63"/>
    <p:sldId id="851" r:id="rId64"/>
    <p:sldId id="852" r:id="rId65"/>
    <p:sldId id="444" r:id="rId66"/>
    <p:sldId id="445" r:id="rId67"/>
    <p:sldId id="453" r:id="rId68"/>
    <p:sldId id="456" r:id="rId69"/>
    <p:sldId id="457" r:id="rId70"/>
    <p:sldId id="454" r:id="rId71"/>
    <p:sldId id="458" r:id="rId72"/>
    <p:sldId id="459" r:id="rId73"/>
    <p:sldId id="461" r:id="rId74"/>
    <p:sldId id="2147469408" r:id="rId75"/>
    <p:sldId id="2147469409" r:id="rId76"/>
    <p:sldId id="2147469410" r:id="rId77"/>
    <p:sldId id="2147469411" r:id="rId78"/>
    <p:sldId id="2147469412" r:id="rId79"/>
    <p:sldId id="2147469413" r:id="rId80"/>
    <p:sldId id="2147469414" r:id="rId81"/>
    <p:sldId id="2147469415" r:id="rId82"/>
    <p:sldId id="855" r:id="rId83"/>
    <p:sldId id="2147469389" r:id="rId84"/>
    <p:sldId id="272" r:id="rId85"/>
    <p:sldId id="274" r:id="rId86"/>
    <p:sldId id="2147469406" r:id="rId87"/>
    <p:sldId id="2147469405" r:id="rId88"/>
    <p:sldId id="731" r:id="rId89"/>
    <p:sldId id="735" r:id="rId90"/>
    <p:sldId id="740" r:id="rId91"/>
    <p:sldId id="2147469404" r:id="rId92"/>
    <p:sldId id="2147469387" r:id="rId93"/>
    <p:sldId id="2147469407" r:id="rId94"/>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notesMaster" Target="notesMasters/notesMaster1.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9EFA852-52E2-4F60-B464-515D3D56AA88}" type="datetimeFigureOut">
              <a:rPr lang="fr-FR" smtClean="0"/>
              <a:t>02/04/2025</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6FC223B-E186-4021-ABA4-0009A9F21185}" type="slidenum">
              <a:rPr lang="fr-FR" smtClean="0"/>
              <a:t>‹N°›</a:t>
            </a:fld>
            <a:endParaRPr lang="fr-FR"/>
          </a:p>
        </p:txBody>
      </p:sp>
    </p:spTree>
    <p:extLst>
      <p:ext uri="{BB962C8B-B14F-4D97-AF65-F5344CB8AC3E}">
        <p14:creationId xmlns:p14="http://schemas.microsoft.com/office/powerpoint/2010/main" val="1948077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Stéphanie</a:t>
            </a:r>
          </a:p>
          <a:p>
            <a:r>
              <a:rPr lang="fr-FR" dirty="0"/>
              <a:t>-</a:t>
            </a:r>
          </a:p>
          <a:p>
            <a:r>
              <a:rPr lang="fr-FR" dirty="0" err="1"/>
              <a:t>Cf</a:t>
            </a:r>
            <a:r>
              <a:rPr lang="fr-FR" dirty="0"/>
              <a:t> EDL d’introduction</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983464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BD71C-3413-480E-BF05-5C9802FECF5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609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8"/>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6283F-0284-48D8-A5CA-9DBDA2A9A3B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46083" name="Rectangle 1"/>
          <p:cNvSpPr>
            <a:spLocks noGrp="1" noRot="1" noChangeAspect="1" noChangeArrowheads="1"/>
          </p:cNvSpPr>
          <p:nvPr>
            <p:ph type="sldImg"/>
          </p:nvPr>
        </p:nvSpPr>
        <p:spPr>
          <a:xfrm>
            <a:off x="-628650" y="871538"/>
            <a:ext cx="7750175" cy="4360862"/>
          </a:xfrm>
          <a:ln/>
        </p:spPr>
      </p:sp>
      <p:sp>
        <p:nvSpPr>
          <p:cNvPr id="46084" name="Rectangle 2"/>
          <p:cNvSpPr>
            <a:spLocks noGrp="1" noChangeArrowheads="1"/>
          </p:cNvSpPr>
          <p:nvPr>
            <p:ph type="body" idx="1"/>
          </p:nvPr>
        </p:nvSpPr>
        <p:spPr>
          <a:xfrm>
            <a:off x="650652" y="5522744"/>
            <a:ext cx="5191298" cy="5232659"/>
          </a:xfrm>
          <a:noFill/>
          <a:ln/>
        </p:spPr>
        <p:txBody>
          <a:bodyPr wrap="none" lIns="91733" rIns="91733" anchor="ctr"/>
          <a:lstStyle/>
          <a:p>
            <a:endParaRPr lang="fr-FR"/>
          </a:p>
        </p:txBody>
      </p:sp>
    </p:spTree>
    <p:extLst>
      <p:ext uri="{BB962C8B-B14F-4D97-AF65-F5344CB8AC3E}">
        <p14:creationId xmlns:p14="http://schemas.microsoft.com/office/powerpoint/2010/main" val="900569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BD71C-3413-480E-BF05-5C9802FECF5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1844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60854-F4C2-48D4-9431-80CF5367ABA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74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Catherine</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02154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AAEF02-C6DD-4F29-97B7-4D4E36D0FB3D}"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48787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95C5C-4BAE-E337-483E-4FB5D342B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EF637-3F0E-CA97-E0C3-2C61CD836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972AB-3E54-FE42-6644-9A9413620A7D}"/>
              </a:ext>
            </a:extLst>
          </p:cNvPr>
          <p:cNvSpPr>
            <a:spLocks noGrp="1"/>
          </p:cNvSpPr>
          <p:nvPr>
            <p:ph type="body" idx="1"/>
          </p:nvPr>
        </p:nvSpPr>
        <p:spPr/>
        <p:txBody>
          <a:bodyPr/>
          <a:lstStyle/>
          <a:p>
            <a:r>
              <a:rPr lang="en-US"/>
              <a:t>le </a:t>
            </a:r>
            <a:r>
              <a:rPr lang="en-US" err="1"/>
              <a:t>Référent</a:t>
            </a:r>
            <a:r>
              <a:rPr lang="en-US"/>
              <a:t> Handicap </a:t>
            </a:r>
            <a:r>
              <a:rPr lang="en-US" err="1"/>
              <a:t>Régional</a:t>
            </a:r>
            <a:r>
              <a:rPr lang="en-US"/>
              <a:t> </a:t>
            </a:r>
            <a:r>
              <a:rPr lang="en-US" err="1"/>
              <a:t>participera</a:t>
            </a:r>
            <a:r>
              <a:rPr lang="en-US"/>
              <a:t> à la structuration du </a:t>
            </a:r>
            <a:r>
              <a:rPr lang="en-US" err="1"/>
              <a:t>parcours</a:t>
            </a:r>
            <a:r>
              <a:rPr lang="en-US"/>
              <a:t> de santé/</a:t>
            </a:r>
            <a:r>
              <a:rPr lang="en-US" err="1"/>
              <a:t>soins</a:t>
            </a:r>
            <a:r>
              <a:rPr lang="en-US"/>
              <a:t> des </a:t>
            </a:r>
            <a:r>
              <a:rPr lang="en-US" err="1"/>
              <a:t>personnes</a:t>
            </a:r>
            <a:r>
              <a:rPr lang="en-US"/>
              <a:t> </a:t>
            </a:r>
            <a:r>
              <a:rPr lang="en-US" err="1"/>
              <a:t>en</a:t>
            </a:r>
            <a:r>
              <a:rPr lang="en-US"/>
              <a:t> situation de handicap à </a:t>
            </a:r>
            <a:r>
              <a:rPr lang="en-US" err="1"/>
              <a:t>l’échelle</a:t>
            </a:r>
            <a:r>
              <a:rPr lang="en-US"/>
              <a:t> de </a:t>
            </a:r>
            <a:r>
              <a:rPr lang="en-US" err="1"/>
              <a:t>chaque</a:t>
            </a:r>
            <a:r>
              <a:rPr lang="en-US"/>
              <a:t> </a:t>
            </a:r>
            <a:r>
              <a:rPr lang="en-US" err="1"/>
              <a:t>territoire</a:t>
            </a:r>
            <a:r>
              <a:rPr lang="en-US"/>
              <a:t> (dans </a:t>
            </a:r>
            <a:r>
              <a:rPr lang="en-US" err="1"/>
              <a:t>une</a:t>
            </a:r>
            <a:r>
              <a:rPr lang="en-US"/>
              <a:t> </a:t>
            </a:r>
            <a:r>
              <a:rPr lang="en-US" err="1"/>
              <a:t>logique</a:t>
            </a:r>
            <a:r>
              <a:rPr lang="en-US"/>
              <a:t> de gradation des </a:t>
            </a:r>
            <a:r>
              <a:rPr lang="en-US" err="1"/>
              <a:t>soins</a:t>
            </a:r>
            <a:r>
              <a:rPr lang="en-US"/>
              <a:t> entre les </a:t>
            </a:r>
            <a:r>
              <a:rPr lang="en-US" err="1"/>
              <a:t>différents</a:t>
            </a:r>
            <a:r>
              <a:rPr lang="en-US"/>
              <a:t> </a:t>
            </a:r>
            <a:r>
              <a:rPr lang="en-US" err="1"/>
              <a:t>secteurs</a:t>
            </a:r>
            <a:r>
              <a:rPr lang="en-US"/>
              <a:t> : </a:t>
            </a:r>
            <a:r>
              <a:rPr lang="en-US" err="1"/>
              <a:t>ambulatoire</a:t>
            </a:r>
            <a:r>
              <a:rPr lang="en-US"/>
              <a:t>, sanitaire et </a:t>
            </a:r>
            <a:r>
              <a:rPr lang="en-US" err="1"/>
              <a:t>médico</a:t>
            </a:r>
            <a:r>
              <a:rPr lang="en-US"/>
              <a:t>-social).</a:t>
            </a:r>
            <a:endParaRPr lang="en-US" err="1">
              <a:ea typeface="Calibri"/>
              <a:cs typeface="Calibri"/>
            </a:endParaRPr>
          </a:p>
        </p:txBody>
      </p:sp>
      <p:sp>
        <p:nvSpPr>
          <p:cNvPr id="4" name="Slide Number Placeholder 3">
            <a:extLst>
              <a:ext uri="{FF2B5EF4-FFF2-40B4-BE49-F238E27FC236}">
                <a16:creationId xmlns:a16="http://schemas.microsoft.com/office/drawing/2014/main" id="{791EF219-547A-4EF5-C429-EF9B282E11B9}"/>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228BD77-28F5-44F7-BB9F-2ED1E730EAE6}" type="slidenum">
              <a:rPr kumimoji="0" lang="fr-FR" sz="14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35</a:t>
            </a:fld>
            <a:endParaRPr kumimoji="0" lang="fr-FR"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146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 </a:t>
            </a:r>
            <a:r>
              <a:rPr lang="en-US" err="1"/>
              <a:t>Référent</a:t>
            </a:r>
            <a:r>
              <a:rPr lang="en-US"/>
              <a:t> Handicap </a:t>
            </a:r>
            <a:r>
              <a:rPr lang="en-US" err="1"/>
              <a:t>Régional</a:t>
            </a:r>
            <a:r>
              <a:rPr lang="en-US"/>
              <a:t> </a:t>
            </a:r>
            <a:r>
              <a:rPr lang="en-US" err="1"/>
              <a:t>participera</a:t>
            </a:r>
            <a:r>
              <a:rPr lang="en-US"/>
              <a:t> à la structuration du </a:t>
            </a:r>
            <a:r>
              <a:rPr lang="en-US" err="1"/>
              <a:t>parcours</a:t>
            </a:r>
            <a:r>
              <a:rPr lang="en-US"/>
              <a:t> de santé/</a:t>
            </a:r>
            <a:r>
              <a:rPr lang="en-US" err="1"/>
              <a:t>soins</a:t>
            </a:r>
            <a:r>
              <a:rPr lang="en-US"/>
              <a:t> des </a:t>
            </a:r>
            <a:r>
              <a:rPr lang="en-US" err="1"/>
              <a:t>personnes</a:t>
            </a:r>
            <a:r>
              <a:rPr lang="en-US"/>
              <a:t> </a:t>
            </a:r>
            <a:r>
              <a:rPr lang="en-US" err="1"/>
              <a:t>en</a:t>
            </a:r>
            <a:r>
              <a:rPr lang="en-US"/>
              <a:t> situation de handicap à </a:t>
            </a:r>
            <a:r>
              <a:rPr lang="en-US" err="1"/>
              <a:t>l’échelle</a:t>
            </a:r>
            <a:r>
              <a:rPr lang="en-US"/>
              <a:t> de </a:t>
            </a:r>
            <a:r>
              <a:rPr lang="en-US" err="1"/>
              <a:t>chaque</a:t>
            </a:r>
            <a:r>
              <a:rPr lang="en-US"/>
              <a:t> </a:t>
            </a:r>
            <a:r>
              <a:rPr lang="en-US" err="1"/>
              <a:t>territoire</a:t>
            </a:r>
            <a:r>
              <a:rPr lang="en-US"/>
              <a:t> (dans </a:t>
            </a:r>
            <a:r>
              <a:rPr lang="en-US" err="1"/>
              <a:t>une</a:t>
            </a:r>
            <a:r>
              <a:rPr lang="en-US"/>
              <a:t> </a:t>
            </a:r>
            <a:r>
              <a:rPr lang="en-US" err="1"/>
              <a:t>logique</a:t>
            </a:r>
            <a:r>
              <a:rPr lang="en-US"/>
              <a:t> de gradation des </a:t>
            </a:r>
            <a:r>
              <a:rPr lang="en-US" err="1"/>
              <a:t>soins</a:t>
            </a:r>
            <a:r>
              <a:rPr lang="en-US"/>
              <a:t> entre les </a:t>
            </a:r>
            <a:r>
              <a:rPr lang="en-US" err="1"/>
              <a:t>différents</a:t>
            </a:r>
            <a:r>
              <a:rPr lang="en-US"/>
              <a:t> </a:t>
            </a:r>
            <a:r>
              <a:rPr lang="en-US" err="1"/>
              <a:t>secteurs</a:t>
            </a:r>
            <a:r>
              <a:rPr lang="en-US"/>
              <a:t> : </a:t>
            </a:r>
            <a:r>
              <a:rPr lang="en-US" err="1"/>
              <a:t>ambulatoire</a:t>
            </a:r>
            <a:r>
              <a:rPr lang="en-US"/>
              <a:t>, sanitaire et </a:t>
            </a:r>
            <a:r>
              <a:rPr lang="en-US" err="1"/>
              <a:t>médico</a:t>
            </a:r>
            <a:r>
              <a:rPr lang="en-US"/>
              <a:t>-social).</a:t>
            </a:r>
            <a:endParaRPr lang="en-US" err="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228BD77-28F5-44F7-BB9F-2ED1E730EAE6}" type="slidenum">
              <a:rPr kumimoji="0" lang="fr-FR" sz="14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36</a:t>
            </a:fld>
            <a:endParaRPr kumimoji="0" lang="fr-FR"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276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57C64-1BBD-C1F3-5A36-8FF9EB150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940A1-8144-47B5-6233-6630CE619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B09C63-F97F-817D-D020-EEABB51AA7CF}"/>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4D1C624B-E421-5FAB-6C1A-158615AA9967}"/>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228BD77-28F5-44F7-BB9F-2ED1E730EAE6}" type="slidenum">
              <a:rPr kumimoji="0" lang="fr-FR" sz="14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38</a:t>
            </a:fld>
            <a:endParaRPr kumimoji="0" lang="fr-FR"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22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228BD77-28F5-44F7-BB9F-2ED1E730EAE6}" type="slidenum">
              <a:rPr kumimoji="0" lang="fr-FR" sz="14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39</a:t>
            </a:fld>
            <a:endParaRPr kumimoji="0" lang="fr-FR"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948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49292-B025-0B8A-C1B6-957A5B6E6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B22FF-0F73-CB8D-7806-ECB2DE16C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AD312-EA26-D946-8185-4063117688DE}"/>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B692BAB5-41D0-1A84-E8C6-845E15EA7AE9}"/>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228BD77-28F5-44F7-BB9F-2ED1E730EAE6}" type="slidenum">
              <a:rPr kumimoji="0" lang="fr-FR" sz="14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40</a:t>
            </a:fld>
            <a:endParaRPr kumimoji="0" lang="fr-FR"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594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BD71C-3413-480E-BF05-5C9802FECF5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776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7A8C2A-E5C6-EE00-A6C4-2F6E15690B5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F6E74EF-E4EC-2D99-9B95-C4E093CC18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61E1ADD-087A-23DF-3989-EE4C190C694C}"/>
              </a:ext>
            </a:extLst>
          </p:cNvPr>
          <p:cNvSpPr>
            <a:spLocks noGrp="1"/>
          </p:cNvSpPr>
          <p:nvPr>
            <p:ph type="dt" sz="half" idx="10"/>
          </p:nvPr>
        </p:nvSpPr>
        <p:spPr/>
        <p:txBody>
          <a:bodyPr/>
          <a:lstStyle/>
          <a:p>
            <a:fld id="{A24B7965-5C66-4219-9487-D7090CD092FB}" type="datetimeFigureOut">
              <a:rPr lang="fr-FR" smtClean="0"/>
              <a:t>02/04/2025</a:t>
            </a:fld>
            <a:endParaRPr lang="fr-FR"/>
          </a:p>
        </p:txBody>
      </p:sp>
      <p:sp>
        <p:nvSpPr>
          <p:cNvPr id="5" name="Espace réservé du pied de page 4">
            <a:extLst>
              <a:ext uri="{FF2B5EF4-FFF2-40B4-BE49-F238E27FC236}">
                <a16:creationId xmlns:a16="http://schemas.microsoft.com/office/drawing/2014/main" id="{6BF9BE56-3CFE-2CFB-30B4-A2C5FD02A2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E39A83F-7019-B11B-0C4E-AB95E5D5FA77}"/>
              </a:ext>
            </a:extLst>
          </p:cNvPr>
          <p:cNvSpPr>
            <a:spLocks noGrp="1"/>
          </p:cNvSpPr>
          <p:nvPr>
            <p:ph type="sldNum" sz="quarter" idx="12"/>
          </p:nvPr>
        </p:nvSpPr>
        <p:spPr/>
        <p:txBody>
          <a:bodyPr/>
          <a:lstStyle/>
          <a:p>
            <a:fld id="{B370D1AB-0B14-4FC8-B612-BAC6D5E02C06}" type="slidenum">
              <a:rPr lang="fr-FR" smtClean="0"/>
              <a:t>‹N°›</a:t>
            </a:fld>
            <a:endParaRPr lang="fr-FR"/>
          </a:p>
        </p:txBody>
      </p:sp>
    </p:spTree>
    <p:extLst>
      <p:ext uri="{BB962C8B-B14F-4D97-AF65-F5344CB8AC3E}">
        <p14:creationId xmlns:p14="http://schemas.microsoft.com/office/powerpoint/2010/main" val="3501308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27A3C2-BD64-245D-ADE1-9921CE2AA0F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6F5D453-2103-0BF3-44D9-5AE790B0324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49DBC5-B744-22EB-D3F9-331E753604DE}"/>
              </a:ext>
            </a:extLst>
          </p:cNvPr>
          <p:cNvSpPr>
            <a:spLocks noGrp="1"/>
          </p:cNvSpPr>
          <p:nvPr>
            <p:ph type="dt" sz="half" idx="10"/>
          </p:nvPr>
        </p:nvSpPr>
        <p:spPr/>
        <p:txBody>
          <a:bodyPr/>
          <a:lstStyle/>
          <a:p>
            <a:fld id="{A24B7965-5C66-4219-9487-D7090CD092FB}" type="datetimeFigureOut">
              <a:rPr lang="fr-FR" smtClean="0"/>
              <a:t>02/04/2025</a:t>
            </a:fld>
            <a:endParaRPr lang="fr-FR"/>
          </a:p>
        </p:txBody>
      </p:sp>
      <p:sp>
        <p:nvSpPr>
          <p:cNvPr id="5" name="Espace réservé du pied de page 4">
            <a:extLst>
              <a:ext uri="{FF2B5EF4-FFF2-40B4-BE49-F238E27FC236}">
                <a16:creationId xmlns:a16="http://schemas.microsoft.com/office/drawing/2014/main" id="{1E2CFCE0-5668-B00F-4A08-CAF2F22DC0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C389D4-9F41-B6F0-3511-5A76E1F21458}"/>
              </a:ext>
            </a:extLst>
          </p:cNvPr>
          <p:cNvSpPr>
            <a:spLocks noGrp="1"/>
          </p:cNvSpPr>
          <p:nvPr>
            <p:ph type="sldNum" sz="quarter" idx="12"/>
          </p:nvPr>
        </p:nvSpPr>
        <p:spPr/>
        <p:txBody>
          <a:bodyPr/>
          <a:lstStyle/>
          <a:p>
            <a:fld id="{B370D1AB-0B14-4FC8-B612-BAC6D5E02C06}" type="slidenum">
              <a:rPr lang="fr-FR" smtClean="0"/>
              <a:t>‹N°›</a:t>
            </a:fld>
            <a:endParaRPr lang="fr-FR"/>
          </a:p>
        </p:txBody>
      </p:sp>
    </p:spTree>
    <p:extLst>
      <p:ext uri="{BB962C8B-B14F-4D97-AF65-F5344CB8AC3E}">
        <p14:creationId xmlns:p14="http://schemas.microsoft.com/office/powerpoint/2010/main" val="40698379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02/04/2025</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910402"/>
            <a:ext cx="11233151" cy="719988"/>
          </a:xfrm>
        </p:spPr>
        <p:txBody>
          <a:bodyPr/>
          <a:lstStyle/>
          <a:p>
            <a:r>
              <a:rPr lang="fr-FR" dirty="0"/>
              <a:t>Sommaire</a:t>
            </a: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Tree>
    <p:extLst>
      <p:ext uri="{BB962C8B-B14F-4D97-AF65-F5344CB8AC3E}">
        <p14:creationId xmlns:p14="http://schemas.microsoft.com/office/powerpoint/2010/main" val="30250183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02/04/2025</a:t>
            </a:fld>
            <a:endParaRPr lang="fr-FR" cap="all" dirty="0"/>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1" y="910402"/>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4348897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02/04/2025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Tree>
    <p:extLst>
      <p:ext uri="{BB962C8B-B14F-4D97-AF65-F5344CB8AC3E}">
        <p14:creationId xmlns:p14="http://schemas.microsoft.com/office/powerpoint/2010/main" val="37994333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02/04/2025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a:t>Cliquez sur l'icône pour ajouter un graphique</a:t>
            </a:r>
          </a:p>
        </p:txBody>
      </p:sp>
    </p:spTree>
    <p:extLst>
      <p:ext uri="{BB962C8B-B14F-4D97-AF65-F5344CB8AC3E}">
        <p14:creationId xmlns:p14="http://schemas.microsoft.com/office/powerpoint/2010/main" val="7199376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29DF172-12F0-D244-8F51-E16DC0507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36000" y="336000"/>
            <a:ext cx="1920000" cy="1920000"/>
          </a:xfrm>
          <a:prstGeom prst="rect">
            <a:avLst/>
          </a:prstGeom>
        </p:spPr>
      </p:pic>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02/04/2025</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sp>
        <p:nvSpPr>
          <p:cNvPr id="16" name="Espace réservé du pied de page 4">
            <a:extLst>
              <a:ext uri="{FF2B5EF4-FFF2-40B4-BE49-F238E27FC236}">
                <a16:creationId xmlns:a16="http://schemas.microsoft.com/office/drawing/2014/main" id="{4D728EC0-9FC5-AB4E-B907-86A468EF1E2A}"/>
              </a:ext>
            </a:extLst>
          </p:cNvPr>
          <p:cNvSpPr>
            <a:spLocks noGrp="1"/>
          </p:cNvSpPr>
          <p:nvPr>
            <p:ph type="ftr" sz="quarter" idx="3"/>
          </p:nvPr>
        </p:nvSpPr>
        <p:spPr bwMode="gray">
          <a:xfrm>
            <a:off x="5423926" y="260648"/>
            <a:ext cx="6241025"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pic>
        <p:nvPicPr>
          <p:cNvPr id="15" name="Image 14">
            <a:extLst>
              <a:ext uri="{FF2B5EF4-FFF2-40B4-BE49-F238E27FC236}">
                <a16:creationId xmlns:a16="http://schemas.microsoft.com/office/drawing/2014/main" id="{0B5534E2-19C3-C848-AD92-C2BA62CED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3180" y="463310"/>
            <a:ext cx="2680741" cy="1539615"/>
          </a:xfrm>
          <a:prstGeom prst="rect">
            <a:avLst/>
          </a:prstGeom>
        </p:spPr>
      </p:pic>
    </p:spTree>
    <p:extLst>
      <p:ext uri="{BB962C8B-B14F-4D97-AF65-F5344CB8AC3E}">
        <p14:creationId xmlns:p14="http://schemas.microsoft.com/office/powerpoint/2010/main" val="24524120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rot="10800000">
            <a:off x="0" y="984000"/>
            <a:ext cx="12192000" cy="5925277"/>
          </a:xfrm>
          <a:prstGeom prst="round1Rect">
            <a:avLst/>
          </a:prstGeo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02/04/2025</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Tree>
    <p:extLst>
      <p:ext uri="{BB962C8B-B14F-4D97-AF65-F5344CB8AC3E}">
        <p14:creationId xmlns:p14="http://schemas.microsoft.com/office/powerpoint/2010/main" val="22018772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35937406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4ème de 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r>
              <a:rPr lang="fr-FR" dirty="0"/>
              <a:t>Intitulé de la direction/service</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14143617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02/04/2025</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6"/>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6960055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02/04/2025</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910402"/>
            <a:ext cx="11233151" cy="719988"/>
          </a:xfrm>
        </p:spPr>
        <p:txBody>
          <a:bodyPr/>
          <a:lstStyle/>
          <a:p>
            <a:r>
              <a:rPr lang="fr-FR" dirty="0"/>
              <a:t>Sommaire</a:t>
            </a: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Tree>
    <p:extLst>
      <p:ext uri="{BB962C8B-B14F-4D97-AF65-F5344CB8AC3E}">
        <p14:creationId xmlns:p14="http://schemas.microsoft.com/office/powerpoint/2010/main" val="1284205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C152D9E-5EAE-F6E4-5C34-F0EE599249C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5480086-AA5F-1275-A9E3-293D00FE6B5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BEA82B-2F11-ECC7-E8E4-5A519B7FA0B1}"/>
              </a:ext>
            </a:extLst>
          </p:cNvPr>
          <p:cNvSpPr>
            <a:spLocks noGrp="1"/>
          </p:cNvSpPr>
          <p:nvPr>
            <p:ph type="dt" sz="half" idx="10"/>
          </p:nvPr>
        </p:nvSpPr>
        <p:spPr/>
        <p:txBody>
          <a:bodyPr/>
          <a:lstStyle/>
          <a:p>
            <a:fld id="{A24B7965-5C66-4219-9487-D7090CD092FB}" type="datetimeFigureOut">
              <a:rPr lang="fr-FR" smtClean="0"/>
              <a:t>02/04/2025</a:t>
            </a:fld>
            <a:endParaRPr lang="fr-FR"/>
          </a:p>
        </p:txBody>
      </p:sp>
      <p:sp>
        <p:nvSpPr>
          <p:cNvPr id="5" name="Espace réservé du pied de page 4">
            <a:extLst>
              <a:ext uri="{FF2B5EF4-FFF2-40B4-BE49-F238E27FC236}">
                <a16:creationId xmlns:a16="http://schemas.microsoft.com/office/drawing/2014/main" id="{84BAA7C8-3532-5FBC-9A7F-FFAA8E8E69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9A3406-E149-74E1-2020-45C5893166BA}"/>
              </a:ext>
            </a:extLst>
          </p:cNvPr>
          <p:cNvSpPr>
            <a:spLocks noGrp="1"/>
          </p:cNvSpPr>
          <p:nvPr>
            <p:ph type="sldNum" sz="quarter" idx="12"/>
          </p:nvPr>
        </p:nvSpPr>
        <p:spPr/>
        <p:txBody>
          <a:bodyPr/>
          <a:lstStyle/>
          <a:p>
            <a:fld id="{B370D1AB-0B14-4FC8-B612-BAC6D5E02C06}" type="slidenum">
              <a:rPr lang="fr-FR" smtClean="0"/>
              <a:t>‹N°›</a:t>
            </a:fld>
            <a:endParaRPr lang="fr-FR"/>
          </a:p>
        </p:txBody>
      </p:sp>
    </p:spTree>
    <p:extLst>
      <p:ext uri="{BB962C8B-B14F-4D97-AF65-F5344CB8AC3E}">
        <p14:creationId xmlns:p14="http://schemas.microsoft.com/office/powerpoint/2010/main" val="12540320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02/04/2025</a:t>
            </a:fld>
            <a:endParaRPr lang="fr-FR" cap="all" dirty="0"/>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1" y="910402"/>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3960154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02/04/2025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dirty="0"/>
              <a:t>Cliquez sur l'icône pour ajouter une image</a:t>
            </a:r>
          </a:p>
        </p:txBody>
      </p:sp>
    </p:spTree>
    <p:extLst>
      <p:ext uri="{BB962C8B-B14F-4D97-AF65-F5344CB8AC3E}">
        <p14:creationId xmlns:p14="http://schemas.microsoft.com/office/powerpoint/2010/main" val="22299705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02/04/2025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dirty="0"/>
              <a:t>Cliquez sur l'icône pour ajouter un graphique</a:t>
            </a:r>
          </a:p>
        </p:txBody>
      </p:sp>
    </p:spTree>
    <p:extLst>
      <p:ext uri="{BB962C8B-B14F-4D97-AF65-F5344CB8AC3E}">
        <p14:creationId xmlns:p14="http://schemas.microsoft.com/office/powerpoint/2010/main" val="5972405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29DF172-12F0-D244-8F51-E16DC0507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36000" y="336000"/>
            <a:ext cx="1920000" cy="1920000"/>
          </a:xfrm>
          <a:prstGeom prst="rect">
            <a:avLst/>
          </a:prstGeom>
        </p:spPr>
      </p:pic>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02/04/2025</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sp>
        <p:nvSpPr>
          <p:cNvPr id="16" name="Espace réservé du pied de page 4">
            <a:extLst>
              <a:ext uri="{FF2B5EF4-FFF2-40B4-BE49-F238E27FC236}">
                <a16:creationId xmlns:a16="http://schemas.microsoft.com/office/drawing/2014/main" id="{4D728EC0-9FC5-AB4E-B907-86A468EF1E2A}"/>
              </a:ext>
            </a:extLst>
          </p:cNvPr>
          <p:cNvSpPr>
            <a:spLocks noGrp="1"/>
          </p:cNvSpPr>
          <p:nvPr>
            <p:ph type="ftr" sz="quarter" idx="3"/>
          </p:nvPr>
        </p:nvSpPr>
        <p:spPr bwMode="gray">
          <a:xfrm>
            <a:off x="5423926" y="260648"/>
            <a:ext cx="6241025"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pic>
        <p:nvPicPr>
          <p:cNvPr id="15" name="Image 14">
            <a:extLst>
              <a:ext uri="{FF2B5EF4-FFF2-40B4-BE49-F238E27FC236}">
                <a16:creationId xmlns:a16="http://schemas.microsoft.com/office/drawing/2014/main" id="{0B5534E2-19C3-C848-AD92-C2BA62CED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3180" y="463310"/>
            <a:ext cx="2680741" cy="1539615"/>
          </a:xfrm>
          <a:prstGeom prst="rect">
            <a:avLst/>
          </a:prstGeom>
        </p:spPr>
      </p:pic>
    </p:spTree>
    <p:extLst>
      <p:ext uri="{BB962C8B-B14F-4D97-AF65-F5344CB8AC3E}">
        <p14:creationId xmlns:p14="http://schemas.microsoft.com/office/powerpoint/2010/main" val="33020668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rot="10800000">
            <a:off x="0" y="984000"/>
            <a:ext cx="12192000" cy="5925277"/>
          </a:xfrm>
          <a:prstGeom prst="round1Rect">
            <a:avLst/>
          </a:prstGeo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02/04/2025</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Tree>
    <p:extLst>
      <p:ext uri="{BB962C8B-B14F-4D97-AF65-F5344CB8AC3E}">
        <p14:creationId xmlns:p14="http://schemas.microsoft.com/office/powerpoint/2010/main" val="4326385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11106678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4ème de 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r>
              <a:rPr lang="fr-FR" dirty="0"/>
              <a:t>Intitulé de la direction/service</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27138633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51B68E76-5D94-4BD1-B8D0-DB7514A9A4B1}" type="datetimeFigureOut">
              <a:rPr lang="fr-FR" smtClean="0"/>
              <a:t>02/04/2025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4A12F00-5733-4B60-B883-9E3960F9E1B6}" type="slidenum">
              <a:rPr lang="fr-FR" smtClean="0"/>
              <a:t>‹N°›</a:t>
            </a:fld>
            <a:endParaRPr lang="fr-FR" dirty="0"/>
          </a:p>
        </p:txBody>
      </p:sp>
    </p:spTree>
    <p:extLst>
      <p:ext uri="{BB962C8B-B14F-4D97-AF65-F5344CB8AC3E}">
        <p14:creationId xmlns:p14="http://schemas.microsoft.com/office/powerpoint/2010/main" val="10560266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lstStyle/>
          <a:p>
            <a:r>
              <a:rPr dirty="0"/>
              <a:t>Footer</a:t>
            </a:r>
          </a:p>
        </p:txBody>
      </p:sp>
      <p:sp>
        <p:nvSpPr>
          <p:cNvPr id="3" name="PlaceHolder 2"/>
          <p:cNvSpPr>
            <a:spLocks noGrp="1"/>
          </p:cNvSpPr>
          <p:nvPr>
            <p:ph type="sldNum" idx="4"/>
          </p:nvPr>
        </p:nvSpPr>
        <p:spPr/>
        <p:txBody>
          <a:bodyPr/>
          <a:lstStyle/>
          <a:p>
            <a:fld id="{7F0BDEAE-9EB0-420B-A342-9E87C3DF7238}" type="slidenum">
              <a:t>‹N°›</a:t>
            </a:fld>
            <a:endParaRPr dirty="0"/>
          </a:p>
        </p:txBody>
      </p:sp>
      <p:sp>
        <p:nvSpPr>
          <p:cNvPr id="4" name="PlaceHolder 3"/>
          <p:cNvSpPr>
            <a:spLocks noGrp="1"/>
          </p:cNvSpPr>
          <p:nvPr>
            <p:ph type="dt" idx="5"/>
          </p:nvPr>
        </p:nvSpPr>
        <p:spPr/>
        <p:txBody>
          <a:bodyPr/>
          <a:lstStyle/>
          <a:p>
            <a:endParaRPr dirty="0"/>
          </a:p>
        </p:txBody>
      </p:sp>
    </p:spTree>
    <p:extLst>
      <p:ext uri="{BB962C8B-B14F-4D97-AF65-F5344CB8AC3E}">
        <p14:creationId xmlns:p14="http://schemas.microsoft.com/office/powerpoint/2010/main" val="7031611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666477" y="591465"/>
            <a:ext cx="8035342" cy="2722164"/>
          </a:xfrm>
        </p:spPr>
        <p:txBody>
          <a:bodyPr anchor="b"/>
          <a:lstStyle>
            <a:lvl1pPr algn="l">
              <a:defRPr sz="8000" spc="-150">
                <a:solidFill>
                  <a:srgbClr val="508ECB"/>
                </a:solidFill>
                <a:latin typeface="HelveticaNeueLT Pro 65 Md"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666477" y="3269786"/>
            <a:ext cx="8035342" cy="882904"/>
          </a:xfrm>
        </p:spPr>
        <p:txBody>
          <a:bodyPr/>
          <a:lstStyle>
            <a:lvl1pPr marL="0" indent="0" algn="l">
              <a:buNone/>
              <a:defRPr sz="2400">
                <a:solidFill>
                  <a:srgbClr val="6A6AA3"/>
                </a:solidFill>
                <a:latin typeface="Alegreya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Picture Placeholder 2">
            <a:extLst>
              <a:ext uri="{FF2B5EF4-FFF2-40B4-BE49-F238E27FC236}">
                <a16:creationId xmlns:a16="http://schemas.microsoft.com/office/drawing/2014/main" id="{A1015248-4C80-3348-A8A9-6C9F5D32FCE3}"/>
              </a:ext>
            </a:extLst>
          </p:cNvPr>
          <p:cNvSpPr>
            <a:spLocks noGrp="1"/>
          </p:cNvSpPr>
          <p:nvPr>
            <p:ph type="pic" idx="10"/>
          </p:nvPr>
        </p:nvSpPr>
        <p:spPr>
          <a:xfrm>
            <a:off x="7620001" y="3967331"/>
            <a:ext cx="3374571" cy="2302839"/>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629452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1149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a:xfrm>
            <a:off x="2045606" y="801950"/>
            <a:ext cx="8267296" cy="1446550"/>
          </a:xfrm>
        </p:spPr>
        <p:txBody>
          <a:bodyPr>
            <a:normAutofit/>
          </a:bodyPr>
          <a:lstStyle>
            <a:lvl1pPr>
              <a:defRPr sz="4000">
                <a:solidFill>
                  <a:srgbClr val="508ECB"/>
                </a:solidFill>
                <a:latin typeface="HelveticaNeueLT Com"/>
              </a:defRPr>
            </a:lvl1pPr>
          </a:lstStyle>
          <a:p>
            <a:r>
              <a:rPr lang="en-US" dirty="0"/>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a:xfrm>
            <a:off x="2045606" y="2461371"/>
            <a:ext cx="4681765" cy="3188586"/>
          </a:xfrm>
        </p:spPr>
        <p:txBody>
          <a:bodyPr/>
          <a:lstStyle>
            <a:lvl1pPr>
              <a:defRPr>
                <a:solidFill>
                  <a:schemeClr val="tx1"/>
                </a:solidFill>
                <a:latin typeface="HelveticaNeueLT Com"/>
              </a:defRPr>
            </a:lvl1pPr>
            <a:lvl2pPr>
              <a:defRPr>
                <a:solidFill>
                  <a:schemeClr val="tx1"/>
                </a:solidFill>
                <a:latin typeface="HelveticaNeueLT Com"/>
              </a:defRPr>
            </a:lvl2pPr>
            <a:lvl3pPr>
              <a:defRPr>
                <a:solidFill>
                  <a:schemeClr val="tx1"/>
                </a:solidFill>
                <a:latin typeface="HelveticaNeueLT Com"/>
              </a:defRPr>
            </a:lvl3pPr>
            <a:lvl4pPr>
              <a:defRPr>
                <a:solidFill>
                  <a:schemeClr val="tx1"/>
                </a:solidFill>
                <a:latin typeface="HelveticaNeueLT Com"/>
              </a:defRPr>
            </a:lvl4pPr>
            <a:lvl5pPr>
              <a:defRPr>
                <a:solidFill>
                  <a:schemeClr val="tx1"/>
                </a:solidFill>
                <a:latin typeface="HelveticaNeueLT Co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a:extLst>
              <a:ext uri="{FF2B5EF4-FFF2-40B4-BE49-F238E27FC236}">
                <a16:creationId xmlns:a16="http://schemas.microsoft.com/office/drawing/2014/main" id="{A1015248-4C80-3348-A8A9-6C9F5D32FCE3}"/>
              </a:ext>
            </a:extLst>
          </p:cNvPr>
          <p:cNvSpPr>
            <a:spLocks noGrp="1"/>
          </p:cNvSpPr>
          <p:nvPr>
            <p:ph type="pic" idx="10"/>
          </p:nvPr>
        </p:nvSpPr>
        <p:spPr>
          <a:xfrm>
            <a:off x="6901542" y="2461372"/>
            <a:ext cx="4648201" cy="3188586"/>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149477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normAutofit/>
          </a:bodyPr>
          <a:lstStyle>
            <a:lvl1pPr>
              <a:defRPr sz="4000">
                <a:solidFill>
                  <a:srgbClr val="508ECB"/>
                </a:solidFill>
                <a:latin typeface="HelveticaNeueLT Pro 65 Md"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lvl1pPr>
              <a:defRPr>
                <a:solidFill>
                  <a:schemeClr val="tx1"/>
                </a:solidFill>
                <a:latin typeface="HelveticaNeueLT Com"/>
              </a:defRPr>
            </a:lvl1pPr>
            <a:lvl2pPr>
              <a:defRPr>
                <a:solidFill>
                  <a:schemeClr val="tx1"/>
                </a:solidFill>
                <a:latin typeface="HelveticaNeueLT Com"/>
              </a:defRPr>
            </a:lvl2pPr>
            <a:lvl3pPr>
              <a:defRPr>
                <a:solidFill>
                  <a:schemeClr val="tx1"/>
                </a:solidFill>
                <a:latin typeface="HelveticaNeueLT Com"/>
              </a:defRPr>
            </a:lvl3pPr>
            <a:lvl4pPr>
              <a:defRPr>
                <a:solidFill>
                  <a:schemeClr val="tx1"/>
                </a:solidFill>
                <a:latin typeface="HelveticaNeueLT Com"/>
              </a:defRPr>
            </a:lvl4pPr>
            <a:lvl5pPr>
              <a:defRPr>
                <a:solidFill>
                  <a:schemeClr val="tx1"/>
                </a:solidFill>
                <a:latin typeface="HelveticaNeueLT Co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lvl1pPr>
              <a:defRPr>
                <a:solidFill>
                  <a:schemeClr val="tx1"/>
                </a:solidFill>
                <a:latin typeface="Alegreya Medium" panose="00000600000000000000" pitchFamily="2" charset="0"/>
              </a:defRPr>
            </a:lvl1pPr>
            <a:lvl2pPr>
              <a:defRPr>
                <a:solidFill>
                  <a:schemeClr val="tx1"/>
                </a:solidFill>
                <a:latin typeface="Alegreya Medium" panose="00000600000000000000" pitchFamily="2" charset="0"/>
              </a:defRPr>
            </a:lvl2pPr>
            <a:lvl3pPr>
              <a:defRPr>
                <a:solidFill>
                  <a:schemeClr val="tx1"/>
                </a:solidFill>
                <a:latin typeface="Alegreya Medium" panose="00000600000000000000" pitchFamily="2" charset="0"/>
              </a:defRPr>
            </a:lvl3pPr>
            <a:lvl4pPr>
              <a:defRPr>
                <a:solidFill>
                  <a:schemeClr val="tx1"/>
                </a:solidFill>
                <a:latin typeface="Alegreya Medium" panose="00000600000000000000" pitchFamily="2" charset="0"/>
              </a:defRPr>
            </a:lvl4pPr>
            <a:lvl5pPr>
              <a:defRPr>
                <a:solidFill>
                  <a:schemeClr val="tx1"/>
                </a:solidFill>
                <a:latin typeface="Alegreya Medium" panose="000006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2592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1" y="976630"/>
            <a:ext cx="8266175" cy="1444752"/>
          </a:xfrm>
        </p:spPr>
        <p:txBody>
          <a:bodyPr/>
          <a:lstStyle>
            <a:lvl1pPr>
              <a:defRPr sz="4000">
                <a:solidFill>
                  <a:srgbClr val="508ECB"/>
                </a:solidFill>
                <a:latin typeface="HelveticaNeueLT Pro 65 Md"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solidFill>
                  <a:schemeClr val="tx1"/>
                </a:solidFill>
                <a:latin typeface="HelveticaNeueLT Co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lvl1pPr>
              <a:defRPr>
                <a:solidFill>
                  <a:schemeClr val="tx1"/>
                </a:solidFill>
                <a:latin typeface="HelveticaNeueLT Com"/>
              </a:defRPr>
            </a:lvl1pPr>
            <a:lvl2pPr>
              <a:defRPr>
                <a:solidFill>
                  <a:schemeClr val="tx1"/>
                </a:solidFill>
                <a:latin typeface="HelveticaNeueLT Com"/>
              </a:defRPr>
            </a:lvl2pPr>
            <a:lvl3pPr>
              <a:defRPr>
                <a:solidFill>
                  <a:schemeClr val="tx1"/>
                </a:solidFill>
                <a:latin typeface="HelveticaNeueLT Com"/>
              </a:defRPr>
            </a:lvl3pPr>
            <a:lvl4pPr>
              <a:defRPr>
                <a:solidFill>
                  <a:schemeClr val="tx1"/>
                </a:solidFill>
                <a:latin typeface="HelveticaNeueLT Com"/>
              </a:defRPr>
            </a:lvl4pPr>
            <a:lvl5pPr>
              <a:defRPr>
                <a:solidFill>
                  <a:schemeClr val="tx1"/>
                </a:solidFill>
                <a:latin typeface="HelveticaNeueLT Co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solidFill>
                  <a:schemeClr val="tx1"/>
                </a:solidFill>
                <a:latin typeface="HelveticaNeueLT Co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lvl1pPr>
              <a:defRPr>
                <a:solidFill>
                  <a:schemeClr val="tx1"/>
                </a:solidFill>
                <a:latin typeface="HelveticaNeueLT Com"/>
              </a:defRPr>
            </a:lvl1pPr>
            <a:lvl2pPr>
              <a:defRPr>
                <a:solidFill>
                  <a:schemeClr val="tx1"/>
                </a:solidFill>
                <a:latin typeface="HelveticaNeueLT Com"/>
              </a:defRPr>
            </a:lvl2pPr>
            <a:lvl3pPr>
              <a:defRPr>
                <a:solidFill>
                  <a:schemeClr val="tx1"/>
                </a:solidFill>
                <a:latin typeface="HelveticaNeueLT Com"/>
              </a:defRPr>
            </a:lvl3pPr>
            <a:lvl4pPr>
              <a:defRPr>
                <a:solidFill>
                  <a:schemeClr val="tx1"/>
                </a:solidFill>
                <a:latin typeface="HelveticaNeueLT Com"/>
              </a:defRPr>
            </a:lvl4pPr>
            <a:lvl5pPr>
              <a:defRPr>
                <a:solidFill>
                  <a:schemeClr val="tx1"/>
                </a:solidFill>
                <a:latin typeface="HelveticaNeueLT Co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91324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normAutofit/>
          </a:bodyPr>
          <a:lstStyle>
            <a:lvl1pPr>
              <a:defRPr sz="4000">
                <a:solidFill>
                  <a:srgbClr val="508ECB"/>
                </a:solidFill>
                <a:latin typeface="HelveticaNeueLT Pro 65 Md" panose="020B0604020202020204" pitchFamily="34" charset="0"/>
              </a:defRPr>
            </a:lvl1pPr>
          </a:lstStyle>
          <a:p>
            <a:r>
              <a:rPr lang="en-US" dirty="0"/>
              <a:t>Click to edit Master title style</a:t>
            </a:r>
          </a:p>
        </p:txBody>
      </p:sp>
      <p:sp>
        <p:nvSpPr>
          <p:cNvPr id="6" name="Rectangle 5"/>
          <p:cNvSpPr/>
          <p:nvPr userDrawn="1"/>
        </p:nvSpPr>
        <p:spPr>
          <a:xfrm>
            <a:off x="6259285" y="3211286"/>
            <a:ext cx="5442857" cy="2884714"/>
          </a:xfrm>
          <a:prstGeom prst="rect">
            <a:avLst/>
          </a:prstGeom>
          <a:solidFill>
            <a:srgbClr val="508E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565149" y="3211286"/>
            <a:ext cx="5442857" cy="2884714"/>
          </a:xfrm>
          <a:prstGeom prst="rect">
            <a:avLst/>
          </a:prstGeom>
          <a:solidFill>
            <a:srgbClr val="508E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Content Placeholder 2">
            <a:extLst>
              <a:ext uri="{FF2B5EF4-FFF2-40B4-BE49-F238E27FC236}">
                <a16:creationId xmlns:a16="http://schemas.microsoft.com/office/drawing/2014/main" id="{431DE035-8260-4443-B1D9-A9C8D584039E}"/>
              </a:ext>
            </a:extLst>
          </p:cNvPr>
          <p:cNvSpPr>
            <a:spLocks noGrp="1"/>
          </p:cNvSpPr>
          <p:nvPr>
            <p:ph idx="1"/>
          </p:nvPr>
        </p:nvSpPr>
        <p:spPr>
          <a:xfrm>
            <a:off x="722695" y="3380595"/>
            <a:ext cx="5606518" cy="4045881"/>
          </a:xfrm>
        </p:spPr>
        <p:txBody>
          <a:bodyPr/>
          <a:lstStyle>
            <a:lvl1pPr>
              <a:defRPr sz="2800">
                <a:solidFill>
                  <a:schemeClr val="bg1"/>
                </a:solidFill>
                <a:latin typeface="Alegreya Medium" panose="00000600000000000000" pitchFamily="2" charset="0"/>
              </a:defRPr>
            </a:lvl1pPr>
            <a:lvl2pPr>
              <a:defRPr sz="2400">
                <a:solidFill>
                  <a:schemeClr val="bg1"/>
                </a:solidFill>
                <a:latin typeface="Alegreya Medium" panose="00000600000000000000" pitchFamily="2" charset="0"/>
              </a:defRPr>
            </a:lvl2pPr>
            <a:lvl3pPr>
              <a:defRPr sz="2000">
                <a:solidFill>
                  <a:schemeClr val="bg1"/>
                </a:solidFill>
                <a:latin typeface="Alegreya Medium" panose="00000600000000000000" pitchFamily="2" charset="0"/>
              </a:defRPr>
            </a:lvl3pPr>
            <a:lvl4pPr>
              <a:defRPr sz="1800">
                <a:solidFill>
                  <a:schemeClr val="bg1"/>
                </a:solidFill>
                <a:latin typeface="Alegreya Medium" panose="00000600000000000000" pitchFamily="2" charset="0"/>
              </a:defRPr>
            </a:lvl4pPr>
            <a:lvl5pPr>
              <a:defRPr sz="1600">
                <a:solidFill>
                  <a:schemeClr val="bg1"/>
                </a:solidFill>
                <a:latin typeface="Alegreya Medium" panose="00000600000000000000" pitchFamily="2"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431DE035-8260-4443-B1D9-A9C8D584039E}"/>
              </a:ext>
            </a:extLst>
          </p:cNvPr>
          <p:cNvSpPr>
            <a:spLocks noGrp="1"/>
          </p:cNvSpPr>
          <p:nvPr>
            <p:ph idx="10"/>
          </p:nvPr>
        </p:nvSpPr>
        <p:spPr>
          <a:xfrm>
            <a:off x="6486759" y="3380595"/>
            <a:ext cx="5606518" cy="4045881"/>
          </a:xfrm>
        </p:spPr>
        <p:txBody>
          <a:bodyPr/>
          <a:lstStyle>
            <a:lvl1pPr>
              <a:defRPr sz="2800">
                <a:solidFill>
                  <a:schemeClr val="bg1"/>
                </a:solidFill>
                <a:latin typeface="Alegreya Medium" panose="00000600000000000000" pitchFamily="2" charset="0"/>
              </a:defRPr>
            </a:lvl1pPr>
            <a:lvl2pPr>
              <a:defRPr sz="2400">
                <a:solidFill>
                  <a:schemeClr val="bg1"/>
                </a:solidFill>
                <a:latin typeface="Alegreya Medium" panose="00000600000000000000" pitchFamily="2" charset="0"/>
              </a:defRPr>
            </a:lvl2pPr>
            <a:lvl3pPr>
              <a:defRPr sz="2000">
                <a:solidFill>
                  <a:schemeClr val="bg1"/>
                </a:solidFill>
                <a:latin typeface="Alegreya Medium" panose="00000600000000000000" pitchFamily="2" charset="0"/>
              </a:defRPr>
            </a:lvl3pPr>
            <a:lvl4pPr>
              <a:defRPr sz="1800">
                <a:solidFill>
                  <a:schemeClr val="bg1"/>
                </a:solidFill>
                <a:latin typeface="Alegreya Medium" panose="00000600000000000000" pitchFamily="2" charset="0"/>
              </a:defRPr>
            </a:lvl4pPr>
            <a:lvl5pPr>
              <a:defRPr sz="1600">
                <a:solidFill>
                  <a:schemeClr val="bg1"/>
                </a:solidFill>
                <a:latin typeface="Alegreya Medium" panose="00000600000000000000" pitchFamily="2"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58146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4000">
                <a:solidFill>
                  <a:srgbClr val="508ECB"/>
                </a:solidFill>
                <a:latin typeface="HelveticaNeueLT Pro 65 Md"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solidFill>
                  <a:schemeClr val="tx1"/>
                </a:solidFill>
                <a:latin typeface="HelveticaNeueLT Com"/>
              </a:defRPr>
            </a:lvl1pPr>
            <a:lvl2pPr>
              <a:defRPr sz="2400">
                <a:solidFill>
                  <a:schemeClr val="tx1"/>
                </a:solidFill>
                <a:latin typeface="HelveticaNeueLT Com"/>
              </a:defRPr>
            </a:lvl2pPr>
            <a:lvl3pPr>
              <a:defRPr sz="2000">
                <a:solidFill>
                  <a:schemeClr val="tx1"/>
                </a:solidFill>
                <a:latin typeface="HelveticaNeueLT Com"/>
              </a:defRPr>
            </a:lvl3pPr>
            <a:lvl4pPr>
              <a:defRPr sz="1800">
                <a:solidFill>
                  <a:schemeClr val="tx1"/>
                </a:solidFill>
                <a:latin typeface="HelveticaNeueLT Com"/>
              </a:defRPr>
            </a:lvl4pPr>
            <a:lvl5pPr>
              <a:defRPr sz="1600">
                <a:solidFill>
                  <a:schemeClr val="tx1"/>
                </a:solidFill>
                <a:latin typeface="HelveticaNeueLT Com"/>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solidFill>
                  <a:schemeClr val="tx1"/>
                </a:solidFill>
                <a:latin typeface="HelveticaNeueLT Com"/>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049474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Autofit/>
          </a:bodyPr>
          <a:lstStyle>
            <a:lvl1pPr>
              <a:defRPr sz="4000">
                <a:solidFill>
                  <a:srgbClr val="508ECB"/>
                </a:solidFill>
                <a:latin typeface="HelveticaNeueLT Pro 65 Md"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solidFill>
                  <a:schemeClr val="tx1"/>
                </a:solidFill>
                <a:latin typeface="HelveticaNeueLT Com"/>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1796542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B9B76F-43C5-48E6-B923-C137F3EA9F3F}"/>
              </a:ext>
            </a:extLst>
          </p:cNvPr>
          <p:cNvSpPr/>
          <p:nvPr userDrawn="1"/>
        </p:nvSpPr>
        <p:spPr bwMode="gray">
          <a:xfrm>
            <a:off x="2135559" y="404664"/>
            <a:ext cx="10054320" cy="5724674"/>
          </a:xfrm>
          <a:prstGeom prst="rect">
            <a:avLst/>
          </a:prstGeom>
          <a:solidFill>
            <a:srgbClr val="153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pic>
        <p:nvPicPr>
          <p:cNvPr id="8" name="Image 7">
            <a:extLst>
              <a:ext uri="{FF2B5EF4-FFF2-40B4-BE49-F238E27FC236}">
                <a16:creationId xmlns:a16="http://schemas.microsoft.com/office/drawing/2014/main" id="{D486A972-81A8-47EB-8B82-6E3046DCE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cxnSp>
        <p:nvCxnSpPr>
          <p:cNvPr id="9" name="Connecteur droit 8">
            <a:extLst>
              <a:ext uri="{FF2B5EF4-FFF2-40B4-BE49-F238E27FC236}">
                <a16:creationId xmlns:a16="http://schemas.microsoft.com/office/drawing/2014/main" id="{79755798-E570-493C-90DE-E6268B4C095D}"/>
              </a:ext>
            </a:extLst>
          </p:cNvPr>
          <p:cNvCxnSpPr>
            <a:cxnSpLocks/>
          </p:cNvCxnSpPr>
          <p:nvPr userDrawn="1"/>
        </p:nvCxnSpPr>
        <p:spPr>
          <a:xfrm>
            <a:off x="1306371" y="836712"/>
            <a:ext cx="0" cy="496855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0" name="Espace réservé du texte 8">
            <a:extLst>
              <a:ext uri="{FF2B5EF4-FFF2-40B4-BE49-F238E27FC236}">
                <a16:creationId xmlns:a16="http://schemas.microsoft.com/office/drawing/2014/main" id="{E05FCB5C-2703-485D-86CE-94C491670502}"/>
              </a:ext>
            </a:extLst>
          </p:cNvPr>
          <p:cNvSpPr>
            <a:spLocks noGrp="1"/>
          </p:cNvSpPr>
          <p:nvPr>
            <p:ph type="body" sz="quarter" idx="13" hasCustomPrompt="1"/>
          </p:nvPr>
        </p:nvSpPr>
        <p:spPr bwMode="gray">
          <a:xfrm>
            <a:off x="514251" y="1484784"/>
            <a:ext cx="2670014" cy="648072"/>
          </a:xfrm>
          <a:prstGeom prst="rect">
            <a:avLst/>
          </a:prstGeom>
          <a:solidFill>
            <a:srgbClr val="0063AF"/>
          </a:solidFill>
          <a:ln>
            <a:noFill/>
          </a:ln>
        </p:spPr>
        <p:txBody>
          <a:bodyPr anchor="ctr"/>
          <a:lstStyle>
            <a:lvl1pPr marL="142875" indent="0" algn="l">
              <a:lnSpc>
                <a:spcPct val="100000"/>
              </a:lnSpc>
              <a:spcBef>
                <a:spcPts val="0"/>
              </a:spcBef>
              <a:spcAft>
                <a:spcPts val="0"/>
              </a:spcAft>
              <a:buNone/>
              <a:tabLst/>
              <a:defRPr sz="3600" b="1">
                <a:ln cmpd="sng">
                  <a:noFill/>
                </a:ln>
                <a:solidFill>
                  <a:schemeClr val="bg1"/>
                </a:solidFill>
              </a:defRPr>
            </a:lvl1pPr>
            <a:lvl2pPr marL="0" algn="ctr">
              <a:lnSpc>
                <a:spcPct val="100000"/>
              </a:lnSpc>
              <a:spcBef>
                <a:spcPts val="6900"/>
              </a:spcBef>
              <a:defRPr sz="2000" b="1">
                <a:solidFill>
                  <a:schemeClr val="bg1"/>
                </a:solidFill>
              </a:defRPr>
            </a:lvl2pPr>
          </a:lstStyle>
          <a:p>
            <a:pPr lvl="0"/>
            <a:r>
              <a:rPr lang="fr-FR" noProof="0" dirty="0"/>
              <a:t>TITRE DE</a:t>
            </a:r>
          </a:p>
        </p:txBody>
      </p:sp>
      <p:sp>
        <p:nvSpPr>
          <p:cNvPr id="11" name="Espace réservé du texte 8">
            <a:extLst>
              <a:ext uri="{FF2B5EF4-FFF2-40B4-BE49-F238E27FC236}">
                <a16:creationId xmlns:a16="http://schemas.microsoft.com/office/drawing/2014/main" id="{0FED7EE7-4095-4ADE-897D-74859DA7A0DD}"/>
              </a:ext>
            </a:extLst>
          </p:cNvPr>
          <p:cNvSpPr>
            <a:spLocks noGrp="1"/>
          </p:cNvSpPr>
          <p:nvPr>
            <p:ph type="body" sz="quarter" idx="18" hasCustomPrompt="1"/>
          </p:nvPr>
        </p:nvSpPr>
        <p:spPr bwMode="gray">
          <a:xfrm>
            <a:off x="514251" y="2306905"/>
            <a:ext cx="5241090" cy="648072"/>
          </a:xfrm>
          <a:prstGeom prst="rect">
            <a:avLst/>
          </a:prstGeom>
          <a:solidFill>
            <a:srgbClr val="0063AF"/>
          </a:solidFill>
          <a:ln>
            <a:noFill/>
          </a:ln>
        </p:spPr>
        <p:txBody>
          <a:bodyPr anchor="ctr"/>
          <a:lstStyle>
            <a:lvl1pPr marL="144000" indent="0" algn="l">
              <a:lnSpc>
                <a:spcPct val="100000"/>
              </a:lnSpc>
              <a:spcBef>
                <a:spcPts val="0"/>
              </a:spcBef>
              <a:spcAft>
                <a:spcPts val="0"/>
              </a:spcAft>
              <a:buNone/>
              <a:defRPr sz="3600" b="0" i="0">
                <a:ln cmpd="sng">
                  <a:noFill/>
                </a:ln>
                <a:solidFill>
                  <a:schemeClr val="bg1"/>
                </a:solidFill>
                <a:latin typeface="Montserrat Light" pitchFamily="2" charset="77"/>
              </a:defRPr>
            </a:lvl1pPr>
            <a:lvl2pPr marL="0" algn="ctr">
              <a:lnSpc>
                <a:spcPct val="100000"/>
              </a:lnSpc>
              <a:spcBef>
                <a:spcPts val="6900"/>
              </a:spcBef>
              <a:defRPr sz="2000" b="1">
                <a:solidFill>
                  <a:schemeClr val="bg1"/>
                </a:solidFill>
              </a:defRPr>
            </a:lvl2pPr>
          </a:lstStyle>
          <a:p>
            <a:pPr lvl="0"/>
            <a:r>
              <a:rPr lang="fr-FR" noProof="0" dirty="0"/>
              <a:t>LA PRÉSENTATION</a:t>
            </a:r>
          </a:p>
        </p:txBody>
      </p:sp>
      <p:sp>
        <p:nvSpPr>
          <p:cNvPr id="12" name="Espace réservé du texte 8">
            <a:extLst>
              <a:ext uri="{FF2B5EF4-FFF2-40B4-BE49-F238E27FC236}">
                <a16:creationId xmlns:a16="http://schemas.microsoft.com/office/drawing/2014/main" id="{95B054E1-F818-4B71-8D1D-A20C3F118E3D}"/>
              </a:ext>
            </a:extLst>
          </p:cNvPr>
          <p:cNvSpPr>
            <a:spLocks noGrp="1"/>
          </p:cNvSpPr>
          <p:nvPr>
            <p:ph type="body" sz="quarter" idx="14" hasCustomPrompt="1"/>
          </p:nvPr>
        </p:nvSpPr>
        <p:spPr bwMode="gray">
          <a:xfrm>
            <a:off x="3394176" y="3168055"/>
            <a:ext cx="7537085" cy="936104"/>
          </a:xfrm>
          <a:prstGeom prst="rect">
            <a:avLst/>
          </a:prstGeom>
        </p:spPr>
        <p:txBody>
          <a:bodyPr/>
          <a:lstStyle>
            <a:lvl1pPr marL="0" indent="0" algn="l">
              <a:lnSpc>
                <a:spcPct val="100000"/>
              </a:lnSpc>
              <a:spcBef>
                <a:spcPts val="0"/>
              </a:spcBef>
              <a:spcAft>
                <a:spcPts val="0"/>
              </a:spcAft>
              <a:buNone/>
              <a:defRPr sz="1600" b="0">
                <a:solidFill>
                  <a:schemeClr val="bg1"/>
                </a:solidFill>
              </a:defRPr>
            </a:lvl1pPr>
            <a:lvl2pPr marL="0" algn="ctr">
              <a:lnSpc>
                <a:spcPct val="100000"/>
              </a:lnSpc>
              <a:spcBef>
                <a:spcPts val="6900"/>
              </a:spcBef>
              <a:defRPr sz="2000" b="1">
                <a:solidFill>
                  <a:schemeClr val="bg1"/>
                </a:solidFill>
              </a:defRPr>
            </a:lvl2pPr>
          </a:lstStyle>
          <a:p>
            <a:pPr lvl="0"/>
            <a:r>
              <a:rPr lang="fr-FR" noProof="0" dirty="0"/>
              <a:t>Sous-titre</a:t>
            </a:r>
          </a:p>
        </p:txBody>
      </p:sp>
      <p:pic>
        <p:nvPicPr>
          <p:cNvPr id="13" name="Image 12" descr="Une image contenant texte, signe, jaune&#10;&#10;Description générée automatiquement">
            <a:extLst>
              <a:ext uri="{FF2B5EF4-FFF2-40B4-BE49-F238E27FC236}">
                <a16:creationId xmlns:a16="http://schemas.microsoft.com/office/drawing/2014/main" id="{825AEAA3-2D27-4DFD-8996-E0D9FE0A3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sp>
        <p:nvSpPr>
          <p:cNvPr id="15" name="Espace réservé du numéro de diapositive 5">
            <a:extLst>
              <a:ext uri="{FF2B5EF4-FFF2-40B4-BE49-F238E27FC236}">
                <a16:creationId xmlns:a16="http://schemas.microsoft.com/office/drawing/2014/main" id="{C385E7C4-EF15-432D-A65B-492626F8474A}"/>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6" name="Espace réservé du numéro de diapositive 3">
            <a:extLst>
              <a:ext uri="{FF2B5EF4-FFF2-40B4-BE49-F238E27FC236}">
                <a16:creationId xmlns:a16="http://schemas.microsoft.com/office/drawing/2014/main" id="{740A59AC-69B4-468C-979D-9B06165A5C4D}"/>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21" name="Espace réservé de la date 5">
            <a:extLst>
              <a:ext uri="{FF2B5EF4-FFF2-40B4-BE49-F238E27FC236}">
                <a16:creationId xmlns:a16="http://schemas.microsoft.com/office/drawing/2014/main" id="{E1D0E194-CBDD-42A5-A583-F8A5282A1A33}"/>
              </a:ext>
            </a:extLst>
          </p:cNvPr>
          <p:cNvSpPr>
            <a:spLocks noGrp="1"/>
          </p:cNvSpPr>
          <p:nvPr>
            <p:ph type="dt" sz="half" idx="2"/>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2379700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uverture sans aplat">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1036D90-3152-4B59-9483-D18488136D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cxnSp>
        <p:nvCxnSpPr>
          <p:cNvPr id="8" name="Connecteur droit 7">
            <a:extLst>
              <a:ext uri="{FF2B5EF4-FFF2-40B4-BE49-F238E27FC236}">
                <a16:creationId xmlns:a16="http://schemas.microsoft.com/office/drawing/2014/main" id="{4C3B7FA5-AD78-42C6-94EE-97C3DCFA3794}"/>
              </a:ext>
            </a:extLst>
          </p:cNvPr>
          <p:cNvCxnSpPr>
            <a:cxnSpLocks/>
          </p:cNvCxnSpPr>
          <p:nvPr userDrawn="1"/>
        </p:nvCxnSpPr>
        <p:spPr>
          <a:xfrm>
            <a:off x="1306371" y="836712"/>
            <a:ext cx="0" cy="496855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2" name="Espace réservé du texte 8">
            <a:extLst>
              <a:ext uri="{FF2B5EF4-FFF2-40B4-BE49-F238E27FC236}">
                <a16:creationId xmlns:a16="http://schemas.microsoft.com/office/drawing/2014/main" id="{35527258-07A2-48E8-9C9D-84949649427A}"/>
              </a:ext>
            </a:extLst>
          </p:cNvPr>
          <p:cNvSpPr>
            <a:spLocks noGrp="1"/>
          </p:cNvSpPr>
          <p:nvPr>
            <p:ph type="body" sz="quarter" idx="13" hasCustomPrompt="1"/>
          </p:nvPr>
        </p:nvSpPr>
        <p:spPr bwMode="gray">
          <a:xfrm>
            <a:off x="514251" y="1484784"/>
            <a:ext cx="2670014" cy="648072"/>
          </a:xfrm>
          <a:prstGeom prst="rect">
            <a:avLst/>
          </a:prstGeom>
          <a:solidFill>
            <a:srgbClr val="0063AF"/>
          </a:solidFill>
          <a:ln>
            <a:noFill/>
          </a:ln>
        </p:spPr>
        <p:txBody>
          <a:bodyPr anchor="ctr"/>
          <a:lstStyle>
            <a:lvl1pPr marL="142875" indent="0" algn="l">
              <a:lnSpc>
                <a:spcPct val="100000"/>
              </a:lnSpc>
              <a:spcBef>
                <a:spcPts val="0"/>
              </a:spcBef>
              <a:spcAft>
                <a:spcPts val="0"/>
              </a:spcAft>
              <a:buNone/>
              <a:tabLst/>
              <a:defRPr sz="3600" b="1">
                <a:ln cmpd="sng">
                  <a:noFill/>
                </a:ln>
                <a:solidFill>
                  <a:schemeClr val="bg1"/>
                </a:solidFill>
              </a:defRPr>
            </a:lvl1pPr>
            <a:lvl2pPr marL="0" algn="ctr">
              <a:lnSpc>
                <a:spcPct val="100000"/>
              </a:lnSpc>
              <a:spcBef>
                <a:spcPts val="6900"/>
              </a:spcBef>
              <a:defRPr sz="2000" b="1">
                <a:solidFill>
                  <a:schemeClr val="bg1"/>
                </a:solidFill>
              </a:defRPr>
            </a:lvl2pPr>
          </a:lstStyle>
          <a:p>
            <a:pPr lvl="0"/>
            <a:r>
              <a:rPr lang="fr-FR" noProof="0" dirty="0"/>
              <a:t>TITRE DE</a:t>
            </a:r>
          </a:p>
        </p:txBody>
      </p:sp>
      <p:sp>
        <p:nvSpPr>
          <p:cNvPr id="13" name="Espace réservé du texte 8">
            <a:extLst>
              <a:ext uri="{FF2B5EF4-FFF2-40B4-BE49-F238E27FC236}">
                <a16:creationId xmlns:a16="http://schemas.microsoft.com/office/drawing/2014/main" id="{E0FA63F0-F4D8-4078-B9DA-CF01C1C2D7E2}"/>
              </a:ext>
            </a:extLst>
          </p:cNvPr>
          <p:cNvSpPr>
            <a:spLocks noGrp="1"/>
          </p:cNvSpPr>
          <p:nvPr>
            <p:ph type="body" sz="quarter" idx="18" hasCustomPrompt="1"/>
          </p:nvPr>
        </p:nvSpPr>
        <p:spPr bwMode="gray">
          <a:xfrm>
            <a:off x="514251" y="2306905"/>
            <a:ext cx="5241090" cy="648072"/>
          </a:xfrm>
          <a:prstGeom prst="rect">
            <a:avLst/>
          </a:prstGeom>
          <a:solidFill>
            <a:srgbClr val="0063AF"/>
          </a:solidFill>
          <a:ln>
            <a:noFill/>
          </a:ln>
        </p:spPr>
        <p:txBody>
          <a:bodyPr anchor="ctr"/>
          <a:lstStyle>
            <a:lvl1pPr marL="144000" indent="0" algn="l">
              <a:lnSpc>
                <a:spcPct val="100000"/>
              </a:lnSpc>
              <a:spcBef>
                <a:spcPts val="0"/>
              </a:spcBef>
              <a:spcAft>
                <a:spcPts val="0"/>
              </a:spcAft>
              <a:buNone/>
              <a:defRPr sz="3600" b="0" i="0">
                <a:ln cmpd="sng">
                  <a:noFill/>
                </a:ln>
                <a:solidFill>
                  <a:schemeClr val="bg1"/>
                </a:solidFill>
                <a:latin typeface="Montserrat Light" pitchFamily="2" charset="77"/>
              </a:defRPr>
            </a:lvl1pPr>
            <a:lvl2pPr marL="0" algn="ctr">
              <a:lnSpc>
                <a:spcPct val="100000"/>
              </a:lnSpc>
              <a:spcBef>
                <a:spcPts val="6900"/>
              </a:spcBef>
              <a:defRPr sz="2000" b="1">
                <a:solidFill>
                  <a:schemeClr val="bg1"/>
                </a:solidFill>
              </a:defRPr>
            </a:lvl2pPr>
          </a:lstStyle>
          <a:p>
            <a:pPr lvl="0"/>
            <a:r>
              <a:rPr lang="fr-FR" noProof="0" dirty="0"/>
              <a:t>LA PRÉSENTATION</a:t>
            </a:r>
          </a:p>
        </p:txBody>
      </p:sp>
      <p:pic>
        <p:nvPicPr>
          <p:cNvPr id="14" name="Image 13" descr="Une image contenant texte, signe, jaune&#10;&#10;Description générée automatiquement">
            <a:extLst>
              <a:ext uri="{FF2B5EF4-FFF2-40B4-BE49-F238E27FC236}">
                <a16:creationId xmlns:a16="http://schemas.microsoft.com/office/drawing/2014/main" id="{6E213811-7488-4CAB-B657-C563C4BD5D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sp>
        <p:nvSpPr>
          <p:cNvPr id="15" name="Espace réservé du texte 8">
            <a:extLst>
              <a:ext uri="{FF2B5EF4-FFF2-40B4-BE49-F238E27FC236}">
                <a16:creationId xmlns:a16="http://schemas.microsoft.com/office/drawing/2014/main" id="{26CF65CD-154E-417B-9A8F-834F09817180}"/>
              </a:ext>
            </a:extLst>
          </p:cNvPr>
          <p:cNvSpPr>
            <a:spLocks noGrp="1"/>
          </p:cNvSpPr>
          <p:nvPr>
            <p:ph type="body" sz="quarter" idx="14" hasCustomPrompt="1"/>
          </p:nvPr>
        </p:nvSpPr>
        <p:spPr bwMode="gray">
          <a:xfrm>
            <a:off x="3394176" y="3168055"/>
            <a:ext cx="7537085" cy="936104"/>
          </a:xfrm>
          <a:prstGeom prst="rect">
            <a:avLst/>
          </a:prstGeom>
        </p:spPr>
        <p:txBody>
          <a:bodyPr/>
          <a:lstStyle>
            <a:lvl1pPr marL="0" indent="0" algn="l">
              <a:lnSpc>
                <a:spcPct val="100000"/>
              </a:lnSpc>
              <a:spcBef>
                <a:spcPts val="0"/>
              </a:spcBef>
              <a:spcAft>
                <a:spcPts val="0"/>
              </a:spcAft>
              <a:buNone/>
              <a:defRPr sz="1600" b="0">
                <a:solidFill>
                  <a:srgbClr val="153D8A"/>
                </a:solidFill>
              </a:defRPr>
            </a:lvl1pPr>
            <a:lvl2pPr marL="0" algn="ctr">
              <a:lnSpc>
                <a:spcPct val="100000"/>
              </a:lnSpc>
              <a:spcBef>
                <a:spcPts val="6900"/>
              </a:spcBef>
              <a:defRPr sz="2000" b="1">
                <a:solidFill>
                  <a:schemeClr val="bg1"/>
                </a:solidFill>
              </a:defRPr>
            </a:lvl2pPr>
          </a:lstStyle>
          <a:p>
            <a:pPr lvl="0"/>
            <a:r>
              <a:rPr lang="fr-FR" noProof="0" dirty="0"/>
              <a:t>Sous-titre</a:t>
            </a:r>
          </a:p>
        </p:txBody>
      </p:sp>
      <p:sp>
        <p:nvSpPr>
          <p:cNvPr id="16" name="Espace réservé du numéro de diapositive 5">
            <a:extLst>
              <a:ext uri="{FF2B5EF4-FFF2-40B4-BE49-F238E27FC236}">
                <a16:creationId xmlns:a16="http://schemas.microsoft.com/office/drawing/2014/main" id="{EDC4C738-AB38-468D-9263-F530520E27B5}"/>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7" name="Espace réservé du numéro de diapositive 3">
            <a:extLst>
              <a:ext uri="{FF2B5EF4-FFF2-40B4-BE49-F238E27FC236}">
                <a16:creationId xmlns:a16="http://schemas.microsoft.com/office/drawing/2014/main" id="{CE71E7B7-AA01-410B-886C-B30F62D192D7}"/>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19" name="Espace réservé de la date 5">
            <a:extLst>
              <a:ext uri="{FF2B5EF4-FFF2-40B4-BE49-F238E27FC236}">
                <a16:creationId xmlns:a16="http://schemas.microsoft.com/office/drawing/2014/main" id="{0684D4EB-5DD5-4D06-8205-C9412213D2EE}"/>
              </a:ext>
            </a:extLst>
          </p:cNvPr>
          <p:cNvSpPr>
            <a:spLocks noGrp="1"/>
          </p:cNvSpPr>
          <p:nvPr>
            <p:ph type="dt" sz="half" idx="2"/>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2853833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1721DDA-EC0A-4FEA-AF26-C770D5957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sp>
        <p:nvSpPr>
          <p:cNvPr id="6" name="Rectangle 5">
            <a:extLst>
              <a:ext uri="{FF2B5EF4-FFF2-40B4-BE49-F238E27FC236}">
                <a16:creationId xmlns:a16="http://schemas.microsoft.com/office/drawing/2014/main" id="{5C8A695C-1941-4FC5-9CCA-C2EA5B0A27B9}"/>
              </a:ext>
            </a:extLst>
          </p:cNvPr>
          <p:cNvSpPr/>
          <p:nvPr userDrawn="1"/>
        </p:nvSpPr>
        <p:spPr bwMode="gray">
          <a:xfrm>
            <a:off x="2135559" y="404664"/>
            <a:ext cx="10056441" cy="57246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7" name="Connecteur droit 6">
            <a:extLst>
              <a:ext uri="{FF2B5EF4-FFF2-40B4-BE49-F238E27FC236}">
                <a16:creationId xmlns:a16="http://schemas.microsoft.com/office/drawing/2014/main" id="{EDCC2407-1864-46A7-AA19-6C33BCE79264}"/>
              </a:ext>
            </a:extLst>
          </p:cNvPr>
          <p:cNvCxnSpPr>
            <a:cxnSpLocks/>
          </p:cNvCxnSpPr>
          <p:nvPr userDrawn="1"/>
        </p:nvCxnSpPr>
        <p:spPr>
          <a:xfrm>
            <a:off x="1306371" y="836712"/>
            <a:ext cx="0" cy="1080120"/>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3BE66D8E-5841-475F-9694-677A84FFAD11}"/>
              </a:ext>
            </a:extLst>
          </p:cNvPr>
          <p:cNvCxnSpPr>
            <a:cxnSpLocks/>
          </p:cNvCxnSpPr>
          <p:nvPr userDrawn="1"/>
        </p:nvCxnSpPr>
        <p:spPr>
          <a:xfrm>
            <a:off x="1306371" y="3212976"/>
            <a:ext cx="0" cy="259228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9" name="Titre 5">
            <a:extLst>
              <a:ext uri="{FF2B5EF4-FFF2-40B4-BE49-F238E27FC236}">
                <a16:creationId xmlns:a16="http://schemas.microsoft.com/office/drawing/2014/main" id="{C9C22BFF-CB0E-48C8-8561-DD3D6EEC0E2B}"/>
              </a:ext>
            </a:extLst>
          </p:cNvPr>
          <p:cNvSpPr>
            <a:spLocks noGrp="1"/>
          </p:cNvSpPr>
          <p:nvPr>
            <p:ph type="title" hasCustomPrompt="1"/>
          </p:nvPr>
        </p:nvSpPr>
        <p:spPr bwMode="gray">
          <a:xfrm>
            <a:off x="440506" y="1172584"/>
            <a:ext cx="1731728" cy="2179504"/>
          </a:xfrm>
          <a:prstGeom prst="rect">
            <a:avLst/>
          </a:prstGeom>
        </p:spPr>
        <p:txBody>
          <a:bodyPr anchor="b"/>
          <a:lstStyle>
            <a:lvl1pPr algn="ctr">
              <a:defRPr sz="10000" b="1" i="0">
                <a:solidFill>
                  <a:srgbClr val="2C256B"/>
                </a:solidFill>
                <a:latin typeface="Montserrat" pitchFamily="2" charset="77"/>
              </a:defRPr>
            </a:lvl1pPr>
          </a:lstStyle>
          <a:p>
            <a:r>
              <a:rPr lang="fr-FR" dirty="0"/>
              <a:t>1</a:t>
            </a:r>
          </a:p>
        </p:txBody>
      </p:sp>
      <p:pic>
        <p:nvPicPr>
          <p:cNvPr id="10" name="Image 9" descr="Une image contenant texte, signe, jaune&#10;&#10;Description générée automatiquement">
            <a:extLst>
              <a:ext uri="{FF2B5EF4-FFF2-40B4-BE49-F238E27FC236}">
                <a16:creationId xmlns:a16="http://schemas.microsoft.com/office/drawing/2014/main" id="{2079BCAE-E527-4074-AAAE-E0A68544E1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sp>
        <p:nvSpPr>
          <p:cNvPr id="11" name="Espace réservé du texte 8">
            <a:extLst>
              <a:ext uri="{FF2B5EF4-FFF2-40B4-BE49-F238E27FC236}">
                <a16:creationId xmlns:a16="http://schemas.microsoft.com/office/drawing/2014/main" id="{93FB44F1-CD18-47A0-8F08-586D85447E52}"/>
              </a:ext>
            </a:extLst>
          </p:cNvPr>
          <p:cNvSpPr>
            <a:spLocks noGrp="1"/>
          </p:cNvSpPr>
          <p:nvPr>
            <p:ph type="body" sz="quarter" idx="18" hasCustomPrompt="1"/>
          </p:nvPr>
        </p:nvSpPr>
        <p:spPr bwMode="gray">
          <a:xfrm>
            <a:off x="623360" y="3352088"/>
            <a:ext cx="2649928" cy="648072"/>
          </a:xfrm>
          <a:prstGeom prst="rect">
            <a:avLst/>
          </a:prstGeom>
          <a:solidFill>
            <a:srgbClr val="0063AF"/>
          </a:solidFill>
          <a:ln>
            <a:noFill/>
          </a:ln>
        </p:spPr>
        <p:txBody>
          <a:bodyPr anchor="ctr"/>
          <a:lstStyle>
            <a:lvl1pPr marL="144000" indent="0" algn="l">
              <a:lnSpc>
                <a:spcPct val="100000"/>
              </a:lnSpc>
              <a:spcBef>
                <a:spcPts val="0"/>
              </a:spcBef>
              <a:spcAft>
                <a:spcPts val="0"/>
              </a:spcAft>
              <a:buNone/>
              <a:defRPr sz="3600" b="1" i="0">
                <a:ln cmpd="sng">
                  <a:noFill/>
                </a:ln>
                <a:solidFill>
                  <a:schemeClr val="bg1"/>
                </a:solidFill>
                <a:latin typeface="Montserrat" pitchFamily="2" charset="77"/>
              </a:defRPr>
            </a:lvl1pPr>
            <a:lvl2pPr marL="0" algn="ctr">
              <a:lnSpc>
                <a:spcPct val="100000"/>
              </a:lnSpc>
              <a:spcBef>
                <a:spcPts val="6900"/>
              </a:spcBef>
              <a:defRPr sz="2000" b="1">
                <a:solidFill>
                  <a:schemeClr val="bg1"/>
                </a:solidFill>
              </a:defRPr>
            </a:lvl2pPr>
          </a:lstStyle>
          <a:p>
            <a:pPr lvl="0"/>
            <a:r>
              <a:rPr lang="fr-FR" noProof="0" dirty="0"/>
              <a:t>TITRE DE</a:t>
            </a:r>
          </a:p>
        </p:txBody>
      </p:sp>
      <p:sp>
        <p:nvSpPr>
          <p:cNvPr id="12" name="Espace réservé du texte 8">
            <a:extLst>
              <a:ext uri="{FF2B5EF4-FFF2-40B4-BE49-F238E27FC236}">
                <a16:creationId xmlns:a16="http://schemas.microsoft.com/office/drawing/2014/main" id="{B3E18A7C-EA41-460F-9C11-1366184A2B8F}"/>
              </a:ext>
            </a:extLst>
          </p:cNvPr>
          <p:cNvSpPr>
            <a:spLocks noGrp="1"/>
          </p:cNvSpPr>
          <p:nvPr>
            <p:ph type="body" sz="quarter" idx="19" hasCustomPrompt="1"/>
          </p:nvPr>
        </p:nvSpPr>
        <p:spPr bwMode="gray">
          <a:xfrm>
            <a:off x="623360" y="4198201"/>
            <a:ext cx="3352291" cy="648072"/>
          </a:xfrm>
          <a:prstGeom prst="rect">
            <a:avLst/>
          </a:prstGeom>
          <a:solidFill>
            <a:srgbClr val="0063AF"/>
          </a:solidFill>
          <a:ln>
            <a:noFill/>
          </a:ln>
        </p:spPr>
        <p:txBody>
          <a:bodyPr anchor="ctr"/>
          <a:lstStyle>
            <a:lvl1pPr marL="144000" indent="0" algn="l">
              <a:lnSpc>
                <a:spcPct val="100000"/>
              </a:lnSpc>
              <a:spcBef>
                <a:spcPts val="0"/>
              </a:spcBef>
              <a:spcAft>
                <a:spcPts val="0"/>
              </a:spcAft>
              <a:buNone/>
              <a:defRPr sz="3600" b="0" i="0">
                <a:ln cmpd="sng">
                  <a:noFill/>
                </a:ln>
                <a:solidFill>
                  <a:schemeClr val="bg1"/>
                </a:solidFill>
                <a:latin typeface="Montserrat Light" pitchFamily="2" charset="77"/>
              </a:defRPr>
            </a:lvl1pPr>
            <a:lvl2pPr marL="0" algn="ctr">
              <a:lnSpc>
                <a:spcPct val="100000"/>
              </a:lnSpc>
              <a:spcBef>
                <a:spcPts val="6900"/>
              </a:spcBef>
              <a:defRPr sz="2000" b="1">
                <a:solidFill>
                  <a:schemeClr val="bg1"/>
                </a:solidFill>
              </a:defRPr>
            </a:lvl2pPr>
          </a:lstStyle>
          <a:p>
            <a:pPr lvl="0"/>
            <a:r>
              <a:rPr lang="fr-FR" noProof="0" dirty="0"/>
              <a:t>LA PARTIE</a:t>
            </a:r>
          </a:p>
        </p:txBody>
      </p:sp>
      <p:sp>
        <p:nvSpPr>
          <p:cNvPr id="13" name="Espace réservé du numéro de diapositive 5">
            <a:extLst>
              <a:ext uri="{FF2B5EF4-FFF2-40B4-BE49-F238E27FC236}">
                <a16:creationId xmlns:a16="http://schemas.microsoft.com/office/drawing/2014/main" id="{D4CDA8A9-3EFB-4266-9586-1CB4CFD2C4E9}"/>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4" name="Espace réservé du numéro de diapositive 3">
            <a:extLst>
              <a:ext uri="{FF2B5EF4-FFF2-40B4-BE49-F238E27FC236}">
                <a16:creationId xmlns:a16="http://schemas.microsoft.com/office/drawing/2014/main" id="{76C6DE4C-1F20-42D3-B0B0-B654D57164DF}"/>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15" name="Espace réservé de la date 5">
            <a:extLst>
              <a:ext uri="{FF2B5EF4-FFF2-40B4-BE49-F238E27FC236}">
                <a16:creationId xmlns:a16="http://schemas.microsoft.com/office/drawing/2014/main" id="{561E81B8-A661-4481-90A7-798685AA8B00}"/>
              </a:ext>
            </a:extLst>
          </p:cNvPr>
          <p:cNvSpPr>
            <a:spLocks noGrp="1"/>
          </p:cNvSpPr>
          <p:nvPr>
            <p:ph type="dt" sz="half" idx="2"/>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28502955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sposition de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5FC3B59-48E4-4655-8F15-2C7147D7822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Image 6">
            <a:extLst>
              <a:ext uri="{FF2B5EF4-FFF2-40B4-BE49-F238E27FC236}">
                <a16:creationId xmlns:a16="http://schemas.microsoft.com/office/drawing/2014/main" id="{791FB3BB-4BE6-45C2-9BAD-3D2218370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sp>
        <p:nvSpPr>
          <p:cNvPr id="8" name="Espace réservé du texte 3">
            <a:extLst>
              <a:ext uri="{FF2B5EF4-FFF2-40B4-BE49-F238E27FC236}">
                <a16:creationId xmlns:a16="http://schemas.microsoft.com/office/drawing/2014/main" id="{C0451664-BC6D-450E-AD71-19DF8F640689}"/>
              </a:ext>
            </a:extLst>
          </p:cNvPr>
          <p:cNvSpPr>
            <a:spLocks noGrp="1"/>
          </p:cNvSpPr>
          <p:nvPr>
            <p:ph type="body" sz="quarter" idx="19" hasCustomPrompt="1"/>
          </p:nvPr>
        </p:nvSpPr>
        <p:spPr>
          <a:xfrm>
            <a:off x="2135558" y="507812"/>
            <a:ext cx="9289034" cy="468314"/>
          </a:xfrm>
          <a:prstGeom prst="rect">
            <a:avLst/>
          </a:prstGeom>
        </p:spPr>
        <p:txBody>
          <a:bodyPr/>
          <a:lstStyle>
            <a:lvl1pPr marL="0" indent="0">
              <a:lnSpc>
                <a:spcPct val="90000"/>
              </a:lnSpc>
              <a:spcBef>
                <a:spcPts val="0"/>
              </a:spcBef>
              <a:spcAft>
                <a:spcPts val="0"/>
              </a:spcAft>
              <a:buFontTx/>
              <a:buNone/>
              <a:defRPr sz="2800" b="0" i="0">
                <a:latin typeface="Montserrat Light" pitchFamily="2" charset="77"/>
              </a:defRPr>
            </a:lvl1pPr>
          </a:lstStyle>
          <a:p>
            <a:pPr lvl="0"/>
            <a:r>
              <a:rPr lang="fr-FR" dirty="0"/>
              <a:t>TITRE</a:t>
            </a:r>
          </a:p>
        </p:txBody>
      </p:sp>
      <p:cxnSp>
        <p:nvCxnSpPr>
          <p:cNvPr id="9" name="Connecteur droit 8">
            <a:extLst>
              <a:ext uri="{FF2B5EF4-FFF2-40B4-BE49-F238E27FC236}">
                <a16:creationId xmlns:a16="http://schemas.microsoft.com/office/drawing/2014/main" id="{C65A5F66-4A1E-499B-9692-97157B7E3B73}"/>
              </a:ext>
            </a:extLst>
          </p:cNvPr>
          <p:cNvCxnSpPr>
            <a:cxnSpLocks/>
          </p:cNvCxnSpPr>
          <p:nvPr userDrawn="1"/>
        </p:nvCxnSpPr>
        <p:spPr>
          <a:xfrm>
            <a:off x="1306371" y="836712"/>
            <a:ext cx="0" cy="223224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F4B756CE-BDC6-402E-8B9C-F933465D62A4}"/>
              </a:ext>
            </a:extLst>
          </p:cNvPr>
          <p:cNvCxnSpPr>
            <a:cxnSpLocks/>
          </p:cNvCxnSpPr>
          <p:nvPr userDrawn="1"/>
        </p:nvCxnSpPr>
        <p:spPr>
          <a:xfrm>
            <a:off x="1306371" y="3709672"/>
            <a:ext cx="0" cy="209559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5">
            <a:extLst>
              <a:ext uri="{FF2B5EF4-FFF2-40B4-BE49-F238E27FC236}">
                <a16:creationId xmlns:a16="http://schemas.microsoft.com/office/drawing/2014/main" id="{F5541F22-ED90-4EBF-A9F3-B1CBFECFD8A6}"/>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2" name="Espace réservé du numéro de diapositive 3">
            <a:extLst>
              <a:ext uri="{FF2B5EF4-FFF2-40B4-BE49-F238E27FC236}">
                <a16:creationId xmlns:a16="http://schemas.microsoft.com/office/drawing/2014/main" id="{48E2EB68-B141-421E-8432-5A6A35ACFD77}"/>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13" name="Titre 1">
            <a:extLst>
              <a:ext uri="{FF2B5EF4-FFF2-40B4-BE49-F238E27FC236}">
                <a16:creationId xmlns:a16="http://schemas.microsoft.com/office/drawing/2014/main" id="{D42B0E04-3E88-4C0E-A047-B4593044BAE3}"/>
              </a:ext>
            </a:extLst>
          </p:cNvPr>
          <p:cNvSpPr>
            <a:spLocks noGrp="1"/>
          </p:cNvSpPr>
          <p:nvPr>
            <p:ph type="title" hasCustomPrompt="1"/>
          </p:nvPr>
        </p:nvSpPr>
        <p:spPr bwMode="gray">
          <a:xfrm>
            <a:off x="653016" y="1052737"/>
            <a:ext cx="1306708" cy="4680519"/>
          </a:xfrm>
          <a:prstGeom prst="rect">
            <a:avLst/>
          </a:prstGeom>
        </p:spPr>
        <p:txBody>
          <a:bodyPr anchor="ctr"/>
          <a:lstStyle>
            <a:lvl1pPr algn="ctr">
              <a:defRPr sz="900">
                <a:solidFill>
                  <a:srgbClr val="153D8A"/>
                </a:solidFill>
                <a:latin typeface="Montserrat" pitchFamily="2" charset="77"/>
              </a:defRPr>
            </a:lvl1pPr>
          </a:lstStyle>
          <a:p>
            <a:r>
              <a:rPr lang="fr-FR" noProof="0" dirty="0"/>
              <a:t>TITRE DE LA PARTIE</a:t>
            </a:r>
            <a:endParaRPr lang="fr-FR" dirty="0"/>
          </a:p>
        </p:txBody>
      </p:sp>
      <p:pic>
        <p:nvPicPr>
          <p:cNvPr id="14" name="Image 13" descr="Une image contenant texte, signe, jaune&#10;&#10;Description générée automatiquement">
            <a:extLst>
              <a:ext uri="{FF2B5EF4-FFF2-40B4-BE49-F238E27FC236}">
                <a16:creationId xmlns:a16="http://schemas.microsoft.com/office/drawing/2014/main" id="{3910F185-0595-4619-861F-3D5DDD1BFE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sp>
        <p:nvSpPr>
          <p:cNvPr id="15" name="Espace réservé de la date 5">
            <a:extLst>
              <a:ext uri="{FF2B5EF4-FFF2-40B4-BE49-F238E27FC236}">
                <a16:creationId xmlns:a16="http://schemas.microsoft.com/office/drawing/2014/main" id="{41791230-470C-45F7-B784-18F4F61A5BD6}"/>
              </a:ext>
            </a:extLst>
          </p:cNvPr>
          <p:cNvSpPr>
            <a:spLocks noGrp="1"/>
          </p:cNvSpPr>
          <p:nvPr>
            <p:ph type="dt" sz="half" idx="2"/>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2753309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6" name="PlaceHolder 2"/>
          <p:cNvSpPr>
            <a:spLocks noGrp="1"/>
          </p:cNvSpPr>
          <p:nvPr>
            <p:ph type="subTitle"/>
          </p:nvPr>
        </p:nvSpPr>
        <p:spPr>
          <a:xfrm>
            <a:off x="609600" y="1604520"/>
            <a:ext cx="10972320" cy="3977280"/>
          </a:xfrm>
          <a:prstGeom prst="rect">
            <a:avLst/>
          </a:prstGeom>
        </p:spPr>
        <p:txBody>
          <a:bodyPr lIns="0" tIns="0" rIns="0" bIns="0" anchor="ctr">
            <a:noAutofit/>
          </a:bodyPr>
          <a:lstStyle/>
          <a:p>
            <a:pPr algn="ctr"/>
            <a:endParaRPr lang="fr-FR" sz="3200" b="0" strike="noStrike" spc="-1">
              <a:latin typeface="Arial"/>
            </a:endParaRPr>
          </a:p>
        </p:txBody>
      </p:sp>
    </p:spTree>
    <p:extLst>
      <p:ext uri="{BB962C8B-B14F-4D97-AF65-F5344CB8AC3E}">
        <p14:creationId xmlns:p14="http://schemas.microsoft.com/office/powerpoint/2010/main" val="22160845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sposition de contenu et encart">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5FC3B59-48E4-4655-8F15-2C7147D78221}"/>
              </a:ext>
            </a:extLst>
          </p:cNvPr>
          <p:cNvSpPr>
            <a:spLocks noGrp="1"/>
          </p:cNvSpPr>
          <p:nvPr>
            <p:ph idx="1"/>
          </p:nvPr>
        </p:nvSpPr>
        <p:spPr>
          <a:xfrm>
            <a:off x="2154725" y="1186005"/>
            <a:ext cx="9199075" cy="441809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Image 6">
            <a:extLst>
              <a:ext uri="{FF2B5EF4-FFF2-40B4-BE49-F238E27FC236}">
                <a16:creationId xmlns:a16="http://schemas.microsoft.com/office/drawing/2014/main" id="{791FB3BB-4BE6-45C2-9BAD-3D2218370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sp>
        <p:nvSpPr>
          <p:cNvPr id="8" name="Espace réservé du texte 3">
            <a:extLst>
              <a:ext uri="{FF2B5EF4-FFF2-40B4-BE49-F238E27FC236}">
                <a16:creationId xmlns:a16="http://schemas.microsoft.com/office/drawing/2014/main" id="{C0451664-BC6D-450E-AD71-19DF8F640689}"/>
              </a:ext>
            </a:extLst>
          </p:cNvPr>
          <p:cNvSpPr>
            <a:spLocks noGrp="1"/>
          </p:cNvSpPr>
          <p:nvPr>
            <p:ph type="body" sz="quarter" idx="19" hasCustomPrompt="1"/>
          </p:nvPr>
        </p:nvSpPr>
        <p:spPr>
          <a:xfrm>
            <a:off x="2135558" y="507812"/>
            <a:ext cx="9289034" cy="468314"/>
          </a:xfrm>
          <a:prstGeom prst="rect">
            <a:avLst/>
          </a:prstGeom>
        </p:spPr>
        <p:txBody>
          <a:bodyPr/>
          <a:lstStyle>
            <a:lvl1pPr marL="0" indent="0">
              <a:lnSpc>
                <a:spcPct val="90000"/>
              </a:lnSpc>
              <a:spcBef>
                <a:spcPts val="0"/>
              </a:spcBef>
              <a:spcAft>
                <a:spcPts val="0"/>
              </a:spcAft>
              <a:buFontTx/>
              <a:buNone/>
              <a:defRPr sz="2800" b="0" i="0">
                <a:latin typeface="Montserrat Light" pitchFamily="2" charset="77"/>
              </a:defRPr>
            </a:lvl1pPr>
          </a:lstStyle>
          <a:p>
            <a:pPr lvl="0"/>
            <a:r>
              <a:rPr lang="fr-FR" dirty="0"/>
              <a:t>TITRE</a:t>
            </a:r>
          </a:p>
        </p:txBody>
      </p:sp>
      <p:cxnSp>
        <p:nvCxnSpPr>
          <p:cNvPr id="9" name="Connecteur droit 8">
            <a:extLst>
              <a:ext uri="{FF2B5EF4-FFF2-40B4-BE49-F238E27FC236}">
                <a16:creationId xmlns:a16="http://schemas.microsoft.com/office/drawing/2014/main" id="{C65A5F66-4A1E-499B-9692-97157B7E3B73}"/>
              </a:ext>
            </a:extLst>
          </p:cNvPr>
          <p:cNvCxnSpPr>
            <a:cxnSpLocks/>
          </p:cNvCxnSpPr>
          <p:nvPr userDrawn="1"/>
        </p:nvCxnSpPr>
        <p:spPr>
          <a:xfrm>
            <a:off x="1306371" y="836712"/>
            <a:ext cx="0" cy="223224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F4B756CE-BDC6-402E-8B9C-F933465D62A4}"/>
              </a:ext>
            </a:extLst>
          </p:cNvPr>
          <p:cNvCxnSpPr>
            <a:cxnSpLocks/>
          </p:cNvCxnSpPr>
          <p:nvPr userDrawn="1"/>
        </p:nvCxnSpPr>
        <p:spPr>
          <a:xfrm>
            <a:off x="1306371" y="3709672"/>
            <a:ext cx="0" cy="209559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5">
            <a:extLst>
              <a:ext uri="{FF2B5EF4-FFF2-40B4-BE49-F238E27FC236}">
                <a16:creationId xmlns:a16="http://schemas.microsoft.com/office/drawing/2014/main" id="{F5541F22-ED90-4EBF-A9F3-B1CBFECFD8A6}"/>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2" name="Espace réservé du numéro de diapositive 3">
            <a:extLst>
              <a:ext uri="{FF2B5EF4-FFF2-40B4-BE49-F238E27FC236}">
                <a16:creationId xmlns:a16="http://schemas.microsoft.com/office/drawing/2014/main" id="{48E2EB68-B141-421E-8432-5A6A35ACFD77}"/>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13" name="Titre 1">
            <a:extLst>
              <a:ext uri="{FF2B5EF4-FFF2-40B4-BE49-F238E27FC236}">
                <a16:creationId xmlns:a16="http://schemas.microsoft.com/office/drawing/2014/main" id="{D42B0E04-3E88-4C0E-A047-B4593044BAE3}"/>
              </a:ext>
            </a:extLst>
          </p:cNvPr>
          <p:cNvSpPr>
            <a:spLocks noGrp="1"/>
          </p:cNvSpPr>
          <p:nvPr>
            <p:ph type="title" hasCustomPrompt="1"/>
          </p:nvPr>
        </p:nvSpPr>
        <p:spPr bwMode="gray">
          <a:xfrm>
            <a:off x="653016" y="1052737"/>
            <a:ext cx="1306708" cy="4680519"/>
          </a:xfrm>
          <a:prstGeom prst="rect">
            <a:avLst/>
          </a:prstGeom>
        </p:spPr>
        <p:txBody>
          <a:bodyPr anchor="ctr"/>
          <a:lstStyle>
            <a:lvl1pPr algn="ctr">
              <a:defRPr sz="900">
                <a:solidFill>
                  <a:srgbClr val="153D8A"/>
                </a:solidFill>
                <a:latin typeface="Montserrat" pitchFamily="2" charset="77"/>
              </a:defRPr>
            </a:lvl1pPr>
          </a:lstStyle>
          <a:p>
            <a:r>
              <a:rPr lang="fr-FR" noProof="0" dirty="0"/>
              <a:t>TITRE DE LA PARTIE</a:t>
            </a:r>
            <a:endParaRPr lang="fr-FR" dirty="0"/>
          </a:p>
        </p:txBody>
      </p:sp>
      <p:pic>
        <p:nvPicPr>
          <p:cNvPr id="14" name="Image 13" descr="Une image contenant texte, signe, jaune&#10;&#10;Description générée automatiquement">
            <a:extLst>
              <a:ext uri="{FF2B5EF4-FFF2-40B4-BE49-F238E27FC236}">
                <a16:creationId xmlns:a16="http://schemas.microsoft.com/office/drawing/2014/main" id="{3910F185-0595-4619-861F-3D5DDD1BFE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sp>
        <p:nvSpPr>
          <p:cNvPr id="15" name="Espace réservé du texte 10">
            <a:extLst>
              <a:ext uri="{FF2B5EF4-FFF2-40B4-BE49-F238E27FC236}">
                <a16:creationId xmlns:a16="http://schemas.microsoft.com/office/drawing/2014/main" id="{83E0EE2F-B32A-4E5C-BBB2-5F017096DFB0}"/>
              </a:ext>
            </a:extLst>
          </p:cNvPr>
          <p:cNvSpPr>
            <a:spLocks noGrp="1"/>
          </p:cNvSpPr>
          <p:nvPr>
            <p:ph type="body" sz="quarter" idx="15" hasCustomPrompt="1"/>
          </p:nvPr>
        </p:nvSpPr>
        <p:spPr bwMode="gray">
          <a:xfrm>
            <a:off x="2135558" y="5742451"/>
            <a:ext cx="9289034" cy="517404"/>
          </a:xfrm>
          <a:prstGeom prst="rect">
            <a:avLst/>
          </a:prstGeom>
          <a:noFill/>
          <a:ln>
            <a:solidFill>
              <a:srgbClr val="0063AF"/>
            </a:solidFill>
          </a:ln>
        </p:spPr>
        <p:txBody>
          <a:bodyPr wrap="square" lIns="252000" tIns="180000" rIns="72000" bIns="180000" anchor="b">
            <a:spAutoFit/>
          </a:bodyPr>
          <a:lstStyle>
            <a:lvl1pPr marL="0">
              <a:lnSpc>
                <a:spcPct val="100000"/>
              </a:lnSpc>
              <a:spcBef>
                <a:spcPts val="0"/>
              </a:spcBef>
              <a:spcAft>
                <a:spcPts val="0"/>
              </a:spcAft>
              <a:buFontTx/>
              <a:buNone/>
              <a:defRPr sz="1000" i="0">
                <a:solidFill>
                  <a:srgbClr val="153D8A"/>
                </a:solidFill>
              </a:defRPr>
            </a:lvl1pPr>
          </a:lstStyle>
          <a:p>
            <a:pPr lvl="0"/>
            <a:r>
              <a:rPr lang="fr-FR" dirty="0"/>
              <a:t>Texte optionnel</a:t>
            </a:r>
          </a:p>
        </p:txBody>
      </p:sp>
      <p:sp>
        <p:nvSpPr>
          <p:cNvPr id="16" name="Espace réservé de la date 5">
            <a:extLst>
              <a:ext uri="{FF2B5EF4-FFF2-40B4-BE49-F238E27FC236}">
                <a16:creationId xmlns:a16="http://schemas.microsoft.com/office/drawing/2014/main" id="{B41F8C50-CA7D-4471-B0E0-78DCB4CD9FAC}"/>
              </a:ext>
            </a:extLst>
          </p:cNvPr>
          <p:cNvSpPr>
            <a:spLocks noGrp="1"/>
          </p:cNvSpPr>
          <p:nvPr>
            <p:ph type="dt" sz="half" idx="2"/>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21126331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ouble disposition de contenu">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5DE48186-786A-4098-85EE-78FD5AE5E01F}"/>
              </a:ext>
            </a:extLst>
          </p:cNvPr>
          <p:cNvSpPr>
            <a:spLocks noGrp="1"/>
          </p:cNvSpPr>
          <p:nvPr>
            <p:ph sz="half" idx="2"/>
          </p:nvPr>
        </p:nvSpPr>
        <p:spPr>
          <a:xfrm>
            <a:off x="7106969" y="1184810"/>
            <a:ext cx="4574283" cy="499215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8" name="Image 7">
            <a:extLst>
              <a:ext uri="{FF2B5EF4-FFF2-40B4-BE49-F238E27FC236}">
                <a16:creationId xmlns:a16="http://schemas.microsoft.com/office/drawing/2014/main" id="{637CDB29-AE6F-459E-925F-AD005C51A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sp>
        <p:nvSpPr>
          <p:cNvPr id="9" name="Espace réservé du texte 3">
            <a:extLst>
              <a:ext uri="{FF2B5EF4-FFF2-40B4-BE49-F238E27FC236}">
                <a16:creationId xmlns:a16="http://schemas.microsoft.com/office/drawing/2014/main" id="{C20AA24D-8848-478C-BE24-A844AC49FD66}"/>
              </a:ext>
            </a:extLst>
          </p:cNvPr>
          <p:cNvSpPr>
            <a:spLocks noGrp="1"/>
          </p:cNvSpPr>
          <p:nvPr>
            <p:ph type="body" sz="quarter" idx="19" hasCustomPrompt="1"/>
          </p:nvPr>
        </p:nvSpPr>
        <p:spPr>
          <a:xfrm>
            <a:off x="2135558" y="507812"/>
            <a:ext cx="9289034" cy="468314"/>
          </a:xfrm>
          <a:prstGeom prst="rect">
            <a:avLst/>
          </a:prstGeom>
        </p:spPr>
        <p:txBody>
          <a:bodyPr/>
          <a:lstStyle>
            <a:lvl1pPr marL="0" indent="0">
              <a:lnSpc>
                <a:spcPct val="90000"/>
              </a:lnSpc>
              <a:spcBef>
                <a:spcPts val="0"/>
              </a:spcBef>
              <a:spcAft>
                <a:spcPts val="0"/>
              </a:spcAft>
              <a:buFontTx/>
              <a:buNone/>
              <a:defRPr sz="2800" b="0" i="0">
                <a:latin typeface="Montserrat Light" pitchFamily="2" charset="77"/>
              </a:defRPr>
            </a:lvl1pPr>
          </a:lstStyle>
          <a:p>
            <a:pPr lvl="0"/>
            <a:r>
              <a:rPr lang="fr-FR" dirty="0"/>
              <a:t>TITRE</a:t>
            </a:r>
          </a:p>
        </p:txBody>
      </p:sp>
      <p:cxnSp>
        <p:nvCxnSpPr>
          <p:cNvPr id="10" name="Connecteur droit 9">
            <a:extLst>
              <a:ext uri="{FF2B5EF4-FFF2-40B4-BE49-F238E27FC236}">
                <a16:creationId xmlns:a16="http://schemas.microsoft.com/office/drawing/2014/main" id="{CF5F817C-5927-408E-9FC1-E560256E23CC}"/>
              </a:ext>
            </a:extLst>
          </p:cNvPr>
          <p:cNvCxnSpPr>
            <a:cxnSpLocks/>
          </p:cNvCxnSpPr>
          <p:nvPr userDrawn="1"/>
        </p:nvCxnSpPr>
        <p:spPr>
          <a:xfrm>
            <a:off x="1306371" y="836712"/>
            <a:ext cx="0" cy="223224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A4A04242-C072-4C9F-9476-014C702F0CCB}"/>
              </a:ext>
            </a:extLst>
          </p:cNvPr>
          <p:cNvSpPr>
            <a:spLocks noGrp="1"/>
          </p:cNvSpPr>
          <p:nvPr>
            <p:ph type="title" hasCustomPrompt="1"/>
          </p:nvPr>
        </p:nvSpPr>
        <p:spPr bwMode="gray">
          <a:xfrm>
            <a:off x="653016" y="1052737"/>
            <a:ext cx="1306708" cy="4680519"/>
          </a:xfrm>
          <a:prstGeom prst="rect">
            <a:avLst/>
          </a:prstGeom>
        </p:spPr>
        <p:txBody>
          <a:bodyPr anchor="ctr"/>
          <a:lstStyle>
            <a:lvl1pPr algn="ctr">
              <a:defRPr sz="900">
                <a:solidFill>
                  <a:srgbClr val="153D8A"/>
                </a:solidFill>
                <a:latin typeface="Montserrat" pitchFamily="2" charset="77"/>
              </a:defRPr>
            </a:lvl1pPr>
          </a:lstStyle>
          <a:p>
            <a:r>
              <a:rPr lang="fr-FR" noProof="0" dirty="0"/>
              <a:t>TITRE DE LA PARTIE</a:t>
            </a:r>
            <a:endParaRPr lang="fr-FR" dirty="0"/>
          </a:p>
        </p:txBody>
      </p:sp>
      <p:pic>
        <p:nvPicPr>
          <p:cNvPr id="12" name="Image 11" descr="Une image contenant texte, signe, jaune&#10;&#10;Description générée automatiquement">
            <a:extLst>
              <a:ext uri="{FF2B5EF4-FFF2-40B4-BE49-F238E27FC236}">
                <a16:creationId xmlns:a16="http://schemas.microsoft.com/office/drawing/2014/main" id="{ACEF73D6-AA67-413B-AE36-AB0A427D60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cxnSp>
        <p:nvCxnSpPr>
          <p:cNvPr id="13" name="Connecteur droit 12">
            <a:extLst>
              <a:ext uri="{FF2B5EF4-FFF2-40B4-BE49-F238E27FC236}">
                <a16:creationId xmlns:a16="http://schemas.microsoft.com/office/drawing/2014/main" id="{E6155319-5C38-4288-87B3-E5E7EA094C86}"/>
              </a:ext>
            </a:extLst>
          </p:cNvPr>
          <p:cNvCxnSpPr>
            <a:cxnSpLocks/>
          </p:cNvCxnSpPr>
          <p:nvPr userDrawn="1"/>
        </p:nvCxnSpPr>
        <p:spPr>
          <a:xfrm>
            <a:off x="1306371" y="3709672"/>
            <a:ext cx="0" cy="209559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4" name="Espace réservé du contenu 3">
            <a:extLst>
              <a:ext uri="{FF2B5EF4-FFF2-40B4-BE49-F238E27FC236}">
                <a16:creationId xmlns:a16="http://schemas.microsoft.com/office/drawing/2014/main" id="{FCB277F8-6B67-416D-9084-8B530E6F7474}"/>
              </a:ext>
            </a:extLst>
          </p:cNvPr>
          <p:cNvSpPr>
            <a:spLocks noGrp="1"/>
          </p:cNvSpPr>
          <p:nvPr>
            <p:ph sz="half" idx="20"/>
          </p:nvPr>
        </p:nvSpPr>
        <p:spPr>
          <a:xfrm>
            <a:off x="2246205" y="1184809"/>
            <a:ext cx="4574283" cy="499215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numéro de diapositive 5">
            <a:extLst>
              <a:ext uri="{FF2B5EF4-FFF2-40B4-BE49-F238E27FC236}">
                <a16:creationId xmlns:a16="http://schemas.microsoft.com/office/drawing/2014/main" id="{DF641EFE-1CD8-46B8-BE6C-1F1DB2B63E3E}"/>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6" name="Espace réservé du numéro de diapositive 3">
            <a:extLst>
              <a:ext uri="{FF2B5EF4-FFF2-40B4-BE49-F238E27FC236}">
                <a16:creationId xmlns:a16="http://schemas.microsoft.com/office/drawing/2014/main" id="{DBC725E3-DD98-42CE-96FF-AB3BA8015C20}"/>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17" name="Espace réservé de la date 5">
            <a:extLst>
              <a:ext uri="{FF2B5EF4-FFF2-40B4-BE49-F238E27FC236}">
                <a16:creationId xmlns:a16="http://schemas.microsoft.com/office/drawing/2014/main" id="{E6CC9038-6DC6-409D-BA90-B8ACEB92FB9B}"/>
              </a:ext>
            </a:extLst>
          </p:cNvPr>
          <p:cNvSpPr>
            <a:spLocks noGrp="1"/>
          </p:cNvSpPr>
          <p:nvPr>
            <p:ph type="dt" sz="half" idx="21"/>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31835481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ouble disposition de contenu et encart">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5DE48186-786A-4098-85EE-78FD5AE5E01F}"/>
              </a:ext>
            </a:extLst>
          </p:cNvPr>
          <p:cNvSpPr>
            <a:spLocks noGrp="1"/>
          </p:cNvSpPr>
          <p:nvPr>
            <p:ph sz="half" idx="2"/>
          </p:nvPr>
        </p:nvSpPr>
        <p:spPr>
          <a:xfrm>
            <a:off x="7106969" y="1184811"/>
            <a:ext cx="4574283" cy="44859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8" name="Image 7">
            <a:extLst>
              <a:ext uri="{FF2B5EF4-FFF2-40B4-BE49-F238E27FC236}">
                <a16:creationId xmlns:a16="http://schemas.microsoft.com/office/drawing/2014/main" id="{637CDB29-AE6F-459E-925F-AD005C51A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sp>
        <p:nvSpPr>
          <p:cNvPr id="9" name="Espace réservé du texte 3">
            <a:extLst>
              <a:ext uri="{FF2B5EF4-FFF2-40B4-BE49-F238E27FC236}">
                <a16:creationId xmlns:a16="http://schemas.microsoft.com/office/drawing/2014/main" id="{C20AA24D-8848-478C-BE24-A844AC49FD66}"/>
              </a:ext>
            </a:extLst>
          </p:cNvPr>
          <p:cNvSpPr>
            <a:spLocks noGrp="1"/>
          </p:cNvSpPr>
          <p:nvPr>
            <p:ph type="body" sz="quarter" idx="19" hasCustomPrompt="1"/>
          </p:nvPr>
        </p:nvSpPr>
        <p:spPr>
          <a:xfrm>
            <a:off x="2135558" y="507812"/>
            <a:ext cx="9289034" cy="468314"/>
          </a:xfrm>
          <a:prstGeom prst="rect">
            <a:avLst/>
          </a:prstGeom>
        </p:spPr>
        <p:txBody>
          <a:bodyPr/>
          <a:lstStyle>
            <a:lvl1pPr marL="0" indent="0">
              <a:lnSpc>
                <a:spcPct val="90000"/>
              </a:lnSpc>
              <a:spcBef>
                <a:spcPts val="0"/>
              </a:spcBef>
              <a:spcAft>
                <a:spcPts val="0"/>
              </a:spcAft>
              <a:buFontTx/>
              <a:buNone/>
              <a:defRPr sz="2800" b="0" i="0">
                <a:latin typeface="Montserrat Light" pitchFamily="2" charset="77"/>
              </a:defRPr>
            </a:lvl1pPr>
          </a:lstStyle>
          <a:p>
            <a:pPr lvl="0"/>
            <a:r>
              <a:rPr lang="fr-FR" dirty="0"/>
              <a:t>TITRE</a:t>
            </a:r>
          </a:p>
        </p:txBody>
      </p:sp>
      <p:cxnSp>
        <p:nvCxnSpPr>
          <p:cNvPr id="10" name="Connecteur droit 9">
            <a:extLst>
              <a:ext uri="{FF2B5EF4-FFF2-40B4-BE49-F238E27FC236}">
                <a16:creationId xmlns:a16="http://schemas.microsoft.com/office/drawing/2014/main" id="{CF5F817C-5927-408E-9FC1-E560256E23CC}"/>
              </a:ext>
            </a:extLst>
          </p:cNvPr>
          <p:cNvCxnSpPr>
            <a:cxnSpLocks/>
          </p:cNvCxnSpPr>
          <p:nvPr userDrawn="1"/>
        </p:nvCxnSpPr>
        <p:spPr>
          <a:xfrm>
            <a:off x="1306371" y="836712"/>
            <a:ext cx="0" cy="223224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A4A04242-C072-4C9F-9476-014C702F0CCB}"/>
              </a:ext>
            </a:extLst>
          </p:cNvPr>
          <p:cNvSpPr>
            <a:spLocks noGrp="1"/>
          </p:cNvSpPr>
          <p:nvPr>
            <p:ph type="title" hasCustomPrompt="1"/>
          </p:nvPr>
        </p:nvSpPr>
        <p:spPr bwMode="gray">
          <a:xfrm>
            <a:off x="653016" y="1052737"/>
            <a:ext cx="1306708" cy="4680519"/>
          </a:xfrm>
          <a:prstGeom prst="rect">
            <a:avLst/>
          </a:prstGeom>
        </p:spPr>
        <p:txBody>
          <a:bodyPr anchor="ctr"/>
          <a:lstStyle>
            <a:lvl1pPr algn="ctr">
              <a:defRPr sz="900">
                <a:solidFill>
                  <a:srgbClr val="153D8A"/>
                </a:solidFill>
                <a:latin typeface="Montserrat" pitchFamily="2" charset="77"/>
              </a:defRPr>
            </a:lvl1pPr>
          </a:lstStyle>
          <a:p>
            <a:r>
              <a:rPr lang="fr-FR" noProof="0" dirty="0"/>
              <a:t>TITRE DE LA PARTIE</a:t>
            </a:r>
            <a:endParaRPr lang="fr-FR" dirty="0"/>
          </a:p>
        </p:txBody>
      </p:sp>
      <p:pic>
        <p:nvPicPr>
          <p:cNvPr id="12" name="Image 11" descr="Une image contenant texte, signe, jaune&#10;&#10;Description générée automatiquement">
            <a:extLst>
              <a:ext uri="{FF2B5EF4-FFF2-40B4-BE49-F238E27FC236}">
                <a16:creationId xmlns:a16="http://schemas.microsoft.com/office/drawing/2014/main" id="{ACEF73D6-AA67-413B-AE36-AB0A427D60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cxnSp>
        <p:nvCxnSpPr>
          <p:cNvPr id="13" name="Connecteur droit 12">
            <a:extLst>
              <a:ext uri="{FF2B5EF4-FFF2-40B4-BE49-F238E27FC236}">
                <a16:creationId xmlns:a16="http://schemas.microsoft.com/office/drawing/2014/main" id="{E6155319-5C38-4288-87B3-E5E7EA094C86}"/>
              </a:ext>
            </a:extLst>
          </p:cNvPr>
          <p:cNvCxnSpPr>
            <a:cxnSpLocks/>
          </p:cNvCxnSpPr>
          <p:nvPr userDrawn="1"/>
        </p:nvCxnSpPr>
        <p:spPr>
          <a:xfrm>
            <a:off x="1306371" y="3709672"/>
            <a:ext cx="0" cy="209559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4" name="Espace réservé du contenu 3">
            <a:extLst>
              <a:ext uri="{FF2B5EF4-FFF2-40B4-BE49-F238E27FC236}">
                <a16:creationId xmlns:a16="http://schemas.microsoft.com/office/drawing/2014/main" id="{FCB277F8-6B67-416D-9084-8B530E6F7474}"/>
              </a:ext>
            </a:extLst>
          </p:cNvPr>
          <p:cNvSpPr>
            <a:spLocks noGrp="1"/>
          </p:cNvSpPr>
          <p:nvPr>
            <p:ph sz="half" idx="20"/>
          </p:nvPr>
        </p:nvSpPr>
        <p:spPr>
          <a:xfrm>
            <a:off x="2246205" y="1184810"/>
            <a:ext cx="4574283" cy="44859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numéro de diapositive 5">
            <a:extLst>
              <a:ext uri="{FF2B5EF4-FFF2-40B4-BE49-F238E27FC236}">
                <a16:creationId xmlns:a16="http://schemas.microsoft.com/office/drawing/2014/main" id="{DF641EFE-1CD8-46B8-BE6C-1F1DB2B63E3E}"/>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6" name="Espace réservé du numéro de diapositive 3">
            <a:extLst>
              <a:ext uri="{FF2B5EF4-FFF2-40B4-BE49-F238E27FC236}">
                <a16:creationId xmlns:a16="http://schemas.microsoft.com/office/drawing/2014/main" id="{DBC725E3-DD98-42CE-96FF-AB3BA8015C20}"/>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17" name="Espace réservé du texte 10">
            <a:extLst>
              <a:ext uri="{FF2B5EF4-FFF2-40B4-BE49-F238E27FC236}">
                <a16:creationId xmlns:a16="http://schemas.microsoft.com/office/drawing/2014/main" id="{C31FAABD-A51F-4FF8-A4E5-175E1A9C4E65}"/>
              </a:ext>
            </a:extLst>
          </p:cNvPr>
          <p:cNvSpPr>
            <a:spLocks noGrp="1"/>
          </p:cNvSpPr>
          <p:nvPr>
            <p:ph type="body" sz="quarter" idx="15" hasCustomPrompt="1"/>
          </p:nvPr>
        </p:nvSpPr>
        <p:spPr bwMode="gray">
          <a:xfrm>
            <a:off x="2135558" y="5742451"/>
            <a:ext cx="9289034" cy="517404"/>
          </a:xfrm>
          <a:prstGeom prst="rect">
            <a:avLst/>
          </a:prstGeom>
          <a:noFill/>
          <a:ln>
            <a:solidFill>
              <a:srgbClr val="0063AF"/>
            </a:solidFill>
          </a:ln>
        </p:spPr>
        <p:txBody>
          <a:bodyPr wrap="square" lIns="252000" tIns="180000" rIns="72000" bIns="180000" anchor="b">
            <a:spAutoFit/>
          </a:bodyPr>
          <a:lstStyle>
            <a:lvl1pPr marL="0">
              <a:lnSpc>
                <a:spcPct val="100000"/>
              </a:lnSpc>
              <a:spcBef>
                <a:spcPts val="0"/>
              </a:spcBef>
              <a:spcAft>
                <a:spcPts val="0"/>
              </a:spcAft>
              <a:buFontTx/>
              <a:buNone/>
              <a:defRPr sz="1000" i="0">
                <a:solidFill>
                  <a:srgbClr val="153D8A"/>
                </a:solidFill>
              </a:defRPr>
            </a:lvl1pPr>
          </a:lstStyle>
          <a:p>
            <a:pPr lvl="0"/>
            <a:r>
              <a:rPr lang="fr-FR" dirty="0"/>
              <a:t>Texte optionnel</a:t>
            </a:r>
          </a:p>
        </p:txBody>
      </p:sp>
      <p:sp>
        <p:nvSpPr>
          <p:cNvPr id="18" name="Espace réservé de la date 5">
            <a:extLst>
              <a:ext uri="{FF2B5EF4-FFF2-40B4-BE49-F238E27FC236}">
                <a16:creationId xmlns:a16="http://schemas.microsoft.com/office/drawing/2014/main" id="{B1378E6E-1D89-4B64-8C0D-E7C1E76B85B6}"/>
              </a:ext>
            </a:extLst>
          </p:cNvPr>
          <p:cNvSpPr>
            <a:spLocks noGrp="1"/>
          </p:cNvSpPr>
          <p:nvPr>
            <p:ph type="dt" sz="half" idx="21"/>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7994031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Double disposition de contenu et encart">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5DE48186-786A-4098-85EE-78FD5AE5E01F}"/>
              </a:ext>
            </a:extLst>
          </p:cNvPr>
          <p:cNvSpPr>
            <a:spLocks noGrp="1"/>
          </p:cNvSpPr>
          <p:nvPr>
            <p:ph sz="half" idx="2"/>
          </p:nvPr>
        </p:nvSpPr>
        <p:spPr>
          <a:xfrm>
            <a:off x="7106969" y="1184811"/>
            <a:ext cx="4574283" cy="44859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8" name="Image 7">
            <a:extLst>
              <a:ext uri="{FF2B5EF4-FFF2-40B4-BE49-F238E27FC236}">
                <a16:creationId xmlns:a16="http://schemas.microsoft.com/office/drawing/2014/main" id="{637CDB29-AE6F-459E-925F-AD005C51A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sp>
        <p:nvSpPr>
          <p:cNvPr id="9" name="Espace réservé du texte 3">
            <a:extLst>
              <a:ext uri="{FF2B5EF4-FFF2-40B4-BE49-F238E27FC236}">
                <a16:creationId xmlns:a16="http://schemas.microsoft.com/office/drawing/2014/main" id="{C20AA24D-8848-478C-BE24-A844AC49FD66}"/>
              </a:ext>
            </a:extLst>
          </p:cNvPr>
          <p:cNvSpPr>
            <a:spLocks noGrp="1"/>
          </p:cNvSpPr>
          <p:nvPr>
            <p:ph type="body" sz="quarter" idx="19" hasCustomPrompt="1"/>
          </p:nvPr>
        </p:nvSpPr>
        <p:spPr>
          <a:xfrm>
            <a:off x="2135558" y="507812"/>
            <a:ext cx="9289034" cy="468314"/>
          </a:xfrm>
          <a:prstGeom prst="rect">
            <a:avLst/>
          </a:prstGeom>
        </p:spPr>
        <p:txBody>
          <a:bodyPr/>
          <a:lstStyle>
            <a:lvl1pPr marL="0" indent="0">
              <a:lnSpc>
                <a:spcPct val="90000"/>
              </a:lnSpc>
              <a:spcBef>
                <a:spcPts val="0"/>
              </a:spcBef>
              <a:spcAft>
                <a:spcPts val="0"/>
              </a:spcAft>
              <a:buFontTx/>
              <a:buNone/>
              <a:defRPr sz="2800" b="0" i="0">
                <a:latin typeface="Montserrat Light" pitchFamily="2" charset="77"/>
              </a:defRPr>
            </a:lvl1pPr>
          </a:lstStyle>
          <a:p>
            <a:pPr lvl="0"/>
            <a:r>
              <a:rPr lang="fr-FR" dirty="0"/>
              <a:t>TITRE</a:t>
            </a:r>
          </a:p>
        </p:txBody>
      </p:sp>
      <p:cxnSp>
        <p:nvCxnSpPr>
          <p:cNvPr id="10" name="Connecteur droit 9">
            <a:extLst>
              <a:ext uri="{FF2B5EF4-FFF2-40B4-BE49-F238E27FC236}">
                <a16:creationId xmlns:a16="http://schemas.microsoft.com/office/drawing/2014/main" id="{CF5F817C-5927-408E-9FC1-E560256E23CC}"/>
              </a:ext>
            </a:extLst>
          </p:cNvPr>
          <p:cNvCxnSpPr>
            <a:cxnSpLocks/>
          </p:cNvCxnSpPr>
          <p:nvPr userDrawn="1"/>
        </p:nvCxnSpPr>
        <p:spPr>
          <a:xfrm>
            <a:off x="1306371" y="836712"/>
            <a:ext cx="0" cy="223224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A4A04242-C072-4C9F-9476-014C702F0CCB}"/>
              </a:ext>
            </a:extLst>
          </p:cNvPr>
          <p:cNvSpPr>
            <a:spLocks noGrp="1"/>
          </p:cNvSpPr>
          <p:nvPr>
            <p:ph type="title" hasCustomPrompt="1"/>
          </p:nvPr>
        </p:nvSpPr>
        <p:spPr bwMode="gray">
          <a:xfrm>
            <a:off x="653016" y="1052737"/>
            <a:ext cx="1306708" cy="4680519"/>
          </a:xfrm>
          <a:prstGeom prst="rect">
            <a:avLst/>
          </a:prstGeom>
        </p:spPr>
        <p:txBody>
          <a:bodyPr anchor="ctr"/>
          <a:lstStyle>
            <a:lvl1pPr algn="ctr">
              <a:defRPr sz="900">
                <a:solidFill>
                  <a:srgbClr val="153D8A"/>
                </a:solidFill>
                <a:latin typeface="Montserrat" pitchFamily="2" charset="77"/>
              </a:defRPr>
            </a:lvl1pPr>
          </a:lstStyle>
          <a:p>
            <a:r>
              <a:rPr lang="fr-FR" noProof="0" dirty="0"/>
              <a:t>TITRE DE LA PARTIE</a:t>
            </a:r>
            <a:endParaRPr lang="fr-FR" dirty="0"/>
          </a:p>
        </p:txBody>
      </p:sp>
      <p:pic>
        <p:nvPicPr>
          <p:cNvPr id="12" name="Image 11" descr="Une image contenant texte, signe, jaune&#10;&#10;Description générée automatiquement">
            <a:extLst>
              <a:ext uri="{FF2B5EF4-FFF2-40B4-BE49-F238E27FC236}">
                <a16:creationId xmlns:a16="http://schemas.microsoft.com/office/drawing/2014/main" id="{ACEF73D6-AA67-413B-AE36-AB0A427D60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cxnSp>
        <p:nvCxnSpPr>
          <p:cNvPr id="13" name="Connecteur droit 12">
            <a:extLst>
              <a:ext uri="{FF2B5EF4-FFF2-40B4-BE49-F238E27FC236}">
                <a16:creationId xmlns:a16="http://schemas.microsoft.com/office/drawing/2014/main" id="{E6155319-5C38-4288-87B3-E5E7EA094C86}"/>
              </a:ext>
            </a:extLst>
          </p:cNvPr>
          <p:cNvCxnSpPr>
            <a:cxnSpLocks/>
          </p:cNvCxnSpPr>
          <p:nvPr userDrawn="1"/>
        </p:nvCxnSpPr>
        <p:spPr>
          <a:xfrm>
            <a:off x="1306371" y="3709672"/>
            <a:ext cx="0" cy="209559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4" name="Espace réservé du contenu 3">
            <a:extLst>
              <a:ext uri="{FF2B5EF4-FFF2-40B4-BE49-F238E27FC236}">
                <a16:creationId xmlns:a16="http://schemas.microsoft.com/office/drawing/2014/main" id="{FCB277F8-6B67-416D-9084-8B530E6F7474}"/>
              </a:ext>
            </a:extLst>
          </p:cNvPr>
          <p:cNvSpPr>
            <a:spLocks noGrp="1"/>
          </p:cNvSpPr>
          <p:nvPr>
            <p:ph sz="half" idx="20"/>
          </p:nvPr>
        </p:nvSpPr>
        <p:spPr>
          <a:xfrm>
            <a:off x="2246205" y="1184810"/>
            <a:ext cx="4574283" cy="44859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numéro de diapositive 5">
            <a:extLst>
              <a:ext uri="{FF2B5EF4-FFF2-40B4-BE49-F238E27FC236}">
                <a16:creationId xmlns:a16="http://schemas.microsoft.com/office/drawing/2014/main" id="{DF641EFE-1CD8-46B8-BE6C-1F1DB2B63E3E}"/>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6" name="Espace réservé du numéro de diapositive 3">
            <a:extLst>
              <a:ext uri="{FF2B5EF4-FFF2-40B4-BE49-F238E27FC236}">
                <a16:creationId xmlns:a16="http://schemas.microsoft.com/office/drawing/2014/main" id="{DBC725E3-DD98-42CE-96FF-AB3BA8015C20}"/>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17" name="Espace réservé du texte 10">
            <a:extLst>
              <a:ext uri="{FF2B5EF4-FFF2-40B4-BE49-F238E27FC236}">
                <a16:creationId xmlns:a16="http://schemas.microsoft.com/office/drawing/2014/main" id="{C31FAABD-A51F-4FF8-A4E5-175E1A9C4E65}"/>
              </a:ext>
            </a:extLst>
          </p:cNvPr>
          <p:cNvSpPr>
            <a:spLocks noGrp="1"/>
          </p:cNvSpPr>
          <p:nvPr>
            <p:ph type="body" sz="quarter" idx="15" hasCustomPrompt="1"/>
          </p:nvPr>
        </p:nvSpPr>
        <p:spPr bwMode="gray">
          <a:xfrm>
            <a:off x="2135558" y="5742451"/>
            <a:ext cx="9289034" cy="517404"/>
          </a:xfrm>
          <a:prstGeom prst="rect">
            <a:avLst/>
          </a:prstGeom>
          <a:noFill/>
          <a:ln>
            <a:solidFill>
              <a:srgbClr val="0063AF"/>
            </a:solidFill>
          </a:ln>
        </p:spPr>
        <p:txBody>
          <a:bodyPr wrap="square" lIns="252000" tIns="180000" rIns="72000" bIns="180000" anchor="b">
            <a:spAutoFit/>
          </a:bodyPr>
          <a:lstStyle>
            <a:lvl1pPr marL="0">
              <a:lnSpc>
                <a:spcPct val="100000"/>
              </a:lnSpc>
              <a:spcBef>
                <a:spcPts val="0"/>
              </a:spcBef>
              <a:spcAft>
                <a:spcPts val="0"/>
              </a:spcAft>
              <a:buFontTx/>
              <a:buNone/>
              <a:defRPr sz="1000" i="0">
                <a:solidFill>
                  <a:srgbClr val="153D8A"/>
                </a:solidFill>
              </a:defRPr>
            </a:lvl1pPr>
          </a:lstStyle>
          <a:p>
            <a:pPr lvl="0"/>
            <a:r>
              <a:rPr lang="fr-FR" dirty="0"/>
              <a:t>Texte optionnel</a:t>
            </a:r>
          </a:p>
        </p:txBody>
      </p:sp>
      <p:cxnSp>
        <p:nvCxnSpPr>
          <p:cNvPr id="18" name="Connecteur droit 17">
            <a:extLst>
              <a:ext uri="{FF2B5EF4-FFF2-40B4-BE49-F238E27FC236}">
                <a16:creationId xmlns:a16="http://schemas.microsoft.com/office/drawing/2014/main" id="{6CC4A5F7-D989-47B8-9F2D-C249731F8C97}"/>
              </a:ext>
            </a:extLst>
          </p:cNvPr>
          <p:cNvCxnSpPr>
            <a:cxnSpLocks/>
          </p:cNvCxnSpPr>
          <p:nvPr userDrawn="1"/>
        </p:nvCxnSpPr>
        <p:spPr>
          <a:xfrm>
            <a:off x="6973075" y="1333122"/>
            <a:ext cx="0" cy="4191755"/>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9" name="Espace réservé de la date 5">
            <a:extLst>
              <a:ext uri="{FF2B5EF4-FFF2-40B4-BE49-F238E27FC236}">
                <a16:creationId xmlns:a16="http://schemas.microsoft.com/office/drawing/2014/main" id="{93CB81DE-2F75-41D8-9189-C20B6DCD35A6}"/>
              </a:ext>
            </a:extLst>
          </p:cNvPr>
          <p:cNvSpPr>
            <a:spLocks noGrp="1"/>
          </p:cNvSpPr>
          <p:nvPr>
            <p:ph type="dt" sz="half" idx="21"/>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36133582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B9B76F-43C5-48E6-B923-C137F3EA9F3F}"/>
              </a:ext>
            </a:extLst>
          </p:cNvPr>
          <p:cNvSpPr/>
          <p:nvPr userDrawn="1"/>
        </p:nvSpPr>
        <p:spPr bwMode="gray">
          <a:xfrm>
            <a:off x="2135559" y="404664"/>
            <a:ext cx="10054320" cy="5724674"/>
          </a:xfrm>
          <a:prstGeom prst="rect">
            <a:avLst/>
          </a:prstGeom>
          <a:solidFill>
            <a:srgbClr val="153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pic>
        <p:nvPicPr>
          <p:cNvPr id="8" name="Image 7">
            <a:extLst>
              <a:ext uri="{FF2B5EF4-FFF2-40B4-BE49-F238E27FC236}">
                <a16:creationId xmlns:a16="http://schemas.microsoft.com/office/drawing/2014/main" id="{D486A972-81A8-47EB-8B82-6E3046DCE0D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cxnSp>
        <p:nvCxnSpPr>
          <p:cNvPr id="9" name="Connecteur droit 8">
            <a:extLst>
              <a:ext uri="{FF2B5EF4-FFF2-40B4-BE49-F238E27FC236}">
                <a16:creationId xmlns:a16="http://schemas.microsoft.com/office/drawing/2014/main" id="{79755798-E570-493C-90DE-E6268B4C095D}"/>
              </a:ext>
            </a:extLst>
          </p:cNvPr>
          <p:cNvCxnSpPr>
            <a:cxnSpLocks/>
          </p:cNvCxnSpPr>
          <p:nvPr userDrawn="1"/>
        </p:nvCxnSpPr>
        <p:spPr>
          <a:xfrm>
            <a:off x="1306371" y="836712"/>
            <a:ext cx="0" cy="496855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0" name="Espace réservé du texte 8">
            <a:extLst>
              <a:ext uri="{FF2B5EF4-FFF2-40B4-BE49-F238E27FC236}">
                <a16:creationId xmlns:a16="http://schemas.microsoft.com/office/drawing/2014/main" id="{E05FCB5C-2703-485D-86CE-94C491670502}"/>
              </a:ext>
            </a:extLst>
          </p:cNvPr>
          <p:cNvSpPr>
            <a:spLocks noGrp="1"/>
          </p:cNvSpPr>
          <p:nvPr>
            <p:ph type="body" sz="quarter" idx="13" hasCustomPrompt="1"/>
          </p:nvPr>
        </p:nvSpPr>
        <p:spPr bwMode="gray">
          <a:xfrm>
            <a:off x="514251" y="1484784"/>
            <a:ext cx="2670014" cy="648072"/>
          </a:xfrm>
          <a:prstGeom prst="rect">
            <a:avLst/>
          </a:prstGeom>
          <a:solidFill>
            <a:srgbClr val="0063AF"/>
          </a:solidFill>
          <a:ln>
            <a:noFill/>
          </a:ln>
        </p:spPr>
        <p:txBody>
          <a:bodyPr anchor="ctr"/>
          <a:lstStyle>
            <a:lvl1pPr marL="142875" indent="0" algn="l">
              <a:lnSpc>
                <a:spcPct val="100000"/>
              </a:lnSpc>
              <a:spcBef>
                <a:spcPts val="0"/>
              </a:spcBef>
              <a:spcAft>
                <a:spcPts val="0"/>
              </a:spcAft>
              <a:buNone/>
              <a:tabLst/>
              <a:defRPr sz="3600" b="1">
                <a:ln cmpd="sng">
                  <a:noFill/>
                </a:ln>
                <a:solidFill>
                  <a:schemeClr val="bg1"/>
                </a:solidFill>
              </a:defRPr>
            </a:lvl1pPr>
            <a:lvl2pPr marL="0" algn="ctr">
              <a:lnSpc>
                <a:spcPct val="100000"/>
              </a:lnSpc>
              <a:spcBef>
                <a:spcPts val="6900"/>
              </a:spcBef>
              <a:defRPr sz="2000" b="1">
                <a:solidFill>
                  <a:schemeClr val="bg1"/>
                </a:solidFill>
              </a:defRPr>
            </a:lvl2pPr>
          </a:lstStyle>
          <a:p>
            <a:pPr lvl="0"/>
            <a:r>
              <a:rPr lang="fr-FR" noProof="0" dirty="0"/>
              <a:t>TITRE DE</a:t>
            </a:r>
          </a:p>
        </p:txBody>
      </p:sp>
      <p:sp>
        <p:nvSpPr>
          <p:cNvPr id="11" name="Espace réservé du texte 8">
            <a:extLst>
              <a:ext uri="{FF2B5EF4-FFF2-40B4-BE49-F238E27FC236}">
                <a16:creationId xmlns:a16="http://schemas.microsoft.com/office/drawing/2014/main" id="{0FED7EE7-4095-4ADE-897D-74859DA7A0DD}"/>
              </a:ext>
            </a:extLst>
          </p:cNvPr>
          <p:cNvSpPr>
            <a:spLocks noGrp="1"/>
          </p:cNvSpPr>
          <p:nvPr>
            <p:ph type="body" sz="quarter" idx="18" hasCustomPrompt="1"/>
          </p:nvPr>
        </p:nvSpPr>
        <p:spPr bwMode="gray">
          <a:xfrm>
            <a:off x="514251" y="2306905"/>
            <a:ext cx="5241090" cy="648072"/>
          </a:xfrm>
          <a:prstGeom prst="rect">
            <a:avLst/>
          </a:prstGeom>
          <a:solidFill>
            <a:srgbClr val="0063AF"/>
          </a:solidFill>
          <a:ln>
            <a:noFill/>
          </a:ln>
        </p:spPr>
        <p:txBody>
          <a:bodyPr anchor="ctr"/>
          <a:lstStyle>
            <a:lvl1pPr marL="144000" indent="0" algn="l">
              <a:lnSpc>
                <a:spcPct val="100000"/>
              </a:lnSpc>
              <a:spcBef>
                <a:spcPts val="0"/>
              </a:spcBef>
              <a:spcAft>
                <a:spcPts val="0"/>
              </a:spcAft>
              <a:buNone/>
              <a:defRPr sz="3600" b="0" i="0">
                <a:ln cmpd="sng">
                  <a:noFill/>
                </a:ln>
                <a:solidFill>
                  <a:schemeClr val="bg1"/>
                </a:solidFill>
                <a:latin typeface="Montserrat Light" pitchFamily="2" charset="77"/>
              </a:defRPr>
            </a:lvl1pPr>
            <a:lvl2pPr marL="0" algn="ctr">
              <a:lnSpc>
                <a:spcPct val="100000"/>
              </a:lnSpc>
              <a:spcBef>
                <a:spcPts val="6900"/>
              </a:spcBef>
              <a:defRPr sz="2000" b="1">
                <a:solidFill>
                  <a:schemeClr val="bg1"/>
                </a:solidFill>
              </a:defRPr>
            </a:lvl2pPr>
          </a:lstStyle>
          <a:p>
            <a:pPr lvl="0"/>
            <a:r>
              <a:rPr lang="fr-FR" noProof="0" dirty="0"/>
              <a:t>LA PRÉSENTATION</a:t>
            </a:r>
          </a:p>
        </p:txBody>
      </p:sp>
      <p:sp>
        <p:nvSpPr>
          <p:cNvPr id="12" name="Espace réservé du texte 8">
            <a:extLst>
              <a:ext uri="{FF2B5EF4-FFF2-40B4-BE49-F238E27FC236}">
                <a16:creationId xmlns:a16="http://schemas.microsoft.com/office/drawing/2014/main" id="{95B054E1-F818-4B71-8D1D-A20C3F118E3D}"/>
              </a:ext>
            </a:extLst>
          </p:cNvPr>
          <p:cNvSpPr>
            <a:spLocks noGrp="1"/>
          </p:cNvSpPr>
          <p:nvPr>
            <p:ph type="body" sz="quarter" idx="14" hasCustomPrompt="1"/>
          </p:nvPr>
        </p:nvSpPr>
        <p:spPr bwMode="gray">
          <a:xfrm>
            <a:off x="3394176" y="3168055"/>
            <a:ext cx="7537085" cy="936104"/>
          </a:xfrm>
          <a:prstGeom prst="rect">
            <a:avLst/>
          </a:prstGeom>
        </p:spPr>
        <p:txBody>
          <a:bodyPr/>
          <a:lstStyle>
            <a:lvl1pPr marL="0" indent="0" algn="l">
              <a:lnSpc>
                <a:spcPct val="100000"/>
              </a:lnSpc>
              <a:spcBef>
                <a:spcPts val="0"/>
              </a:spcBef>
              <a:spcAft>
                <a:spcPts val="0"/>
              </a:spcAft>
              <a:buNone/>
              <a:defRPr sz="1600" b="0">
                <a:solidFill>
                  <a:schemeClr val="bg1"/>
                </a:solidFill>
              </a:defRPr>
            </a:lvl1pPr>
            <a:lvl2pPr marL="0" algn="ctr">
              <a:lnSpc>
                <a:spcPct val="100000"/>
              </a:lnSpc>
              <a:spcBef>
                <a:spcPts val="6900"/>
              </a:spcBef>
              <a:defRPr sz="2000" b="1">
                <a:solidFill>
                  <a:schemeClr val="bg1"/>
                </a:solidFill>
              </a:defRPr>
            </a:lvl2pPr>
          </a:lstStyle>
          <a:p>
            <a:pPr lvl="0"/>
            <a:r>
              <a:rPr lang="fr-FR" noProof="0" dirty="0"/>
              <a:t>Sous-titre</a:t>
            </a:r>
          </a:p>
        </p:txBody>
      </p:sp>
      <p:pic>
        <p:nvPicPr>
          <p:cNvPr id="13" name="Image 12" descr="Une image contenant texte, signe, jaune&#10;&#10;Description générée automatiquement">
            <a:extLst>
              <a:ext uri="{FF2B5EF4-FFF2-40B4-BE49-F238E27FC236}">
                <a16:creationId xmlns:a16="http://schemas.microsoft.com/office/drawing/2014/main" id="{825AEAA3-2D27-4DFD-8996-E0D9FE0A3B2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sp>
        <p:nvSpPr>
          <p:cNvPr id="15" name="Espace réservé du numéro de diapositive 5">
            <a:extLst>
              <a:ext uri="{FF2B5EF4-FFF2-40B4-BE49-F238E27FC236}">
                <a16:creationId xmlns:a16="http://schemas.microsoft.com/office/drawing/2014/main" id="{C385E7C4-EF15-432D-A65B-492626F8474A}"/>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6" name="Espace réservé du numéro de diapositive 3">
            <a:extLst>
              <a:ext uri="{FF2B5EF4-FFF2-40B4-BE49-F238E27FC236}">
                <a16:creationId xmlns:a16="http://schemas.microsoft.com/office/drawing/2014/main" id="{740A59AC-69B4-468C-979D-9B06165A5C4D}"/>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21" name="Espace réservé de la date 5">
            <a:extLst>
              <a:ext uri="{FF2B5EF4-FFF2-40B4-BE49-F238E27FC236}">
                <a16:creationId xmlns:a16="http://schemas.microsoft.com/office/drawing/2014/main" id="{E1D0E194-CBDD-42A5-A583-F8A5282A1A33}"/>
              </a:ext>
            </a:extLst>
          </p:cNvPr>
          <p:cNvSpPr>
            <a:spLocks noGrp="1"/>
          </p:cNvSpPr>
          <p:nvPr>
            <p:ph type="dt" sz="half" idx="2"/>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27195483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uverture sans aplat">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1036D90-3152-4B59-9483-D18488136D5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cxnSp>
        <p:nvCxnSpPr>
          <p:cNvPr id="8" name="Connecteur droit 7">
            <a:extLst>
              <a:ext uri="{FF2B5EF4-FFF2-40B4-BE49-F238E27FC236}">
                <a16:creationId xmlns:a16="http://schemas.microsoft.com/office/drawing/2014/main" id="{4C3B7FA5-AD78-42C6-94EE-97C3DCFA3794}"/>
              </a:ext>
            </a:extLst>
          </p:cNvPr>
          <p:cNvCxnSpPr>
            <a:cxnSpLocks/>
          </p:cNvCxnSpPr>
          <p:nvPr userDrawn="1"/>
        </p:nvCxnSpPr>
        <p:spPr>
          <a:xfrm>
            <a:off x="1306371" y="836712"/>
            <a:ext cx="0" cy="496855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2" name="Espace réservé du texte 8">
            <a:extLst>
              <a:ext uri="{FF2B5EF4-FFF2-40B4-BE49-F238E27FC236}">
                <a16:creationId xmlns:a16="http://schemas.microsoft.com/office/drawing/2014/main" id="{35527258-07A2-48E8-9C9D-84949649427A}"/>
              </a:ext>
            </a:extLst>
          </p:cNvPr>
          <p:cNvSpPr>
            <a:spLocks noGrp="1"/>
          </p:cNvSpPr>
          <p:nvPr>
            <p:ph type="body" sz="quarter" idx="13" hasCustomPrompt="1"/>
          </p:nvPr>
        </p:nvSpPr>
        <p:spPr bwMode="gray">
          <a:xfrm>
            <a:off x="514251" y="1484784"/>
            <a:ext cx="2670014" cy="648072"/>
          </a:xfrm>
          <a:prstGeom prst="rect">
            <a:avLst/>
          </a:prstGeom>
          <a:solidFill>
            <a:srgbClr val="0063AF"/>
          </a:solidFill>
          <a:ln>
            <a:noFill/>
          </a:ln>
        </p:spPr>
        <p:txBody>
          <a:bodyPr anchor="ctr"/>
          <a:lstStyle>
            <a:lvl1pPr marL="142875" indent="0" algn="l">
              <a:lnSpc>
                <a:spcPct val="100000"/>
              </a:lnSpc>
              <a:spcBef>
                <a:spcPts val="0"/>
              </a:spcBef>
              <a:spcAft>
                <a:spcPts val="0"/>
              </a:spcAft>
              <a:buNone/>
              <a:tabLst/>
              <a:defRPr sz="3600" b="1">
                <a:ln cmpd="sng">
                  <a:noFill/>
                </a:ln>
                <a:solidFill>
                  <a:schemeClr val="bg1"/>
                </a:solidFill>
              </a:defRPr>
            </a:lvl1pPr>
            <a:lvl2pPr marL="0" algn="ctr">
              <a:lnSpc>
                <a:spcPct val="100000"/>
              </a:lnSpc>
              <a:spcBef>
                <a:spcPts val="6900"/>
              </a:spcBef>
              <a:defRPr sz="2000" b="1">
                <a:solidFill>
                  <a:schemeClr val="bg1"/>
                </a:solidFill>
              </a:defRPr>
            </a:lvl2pPr>
          </a:lstStyle>
          <a:p>
            <a:pPr lvl="0"/>
            <a:r>
              <a:rPr lang="fr-FR" noProof="0" dirty="0"/>
              <a:t>TITRE DE</a:t>
            </a:r>
          </a:p>
        </p:txBody>
      </p:sp>
      <p:sp>
        <p:nvSpPr>
          <p:cNvPr id="13" name="Espace réservé du texte 8">
            <a:extLst>
              <a:ext uri="{FF2B5EF4-FFF2-40B4-BE49-F238E27FC236}">
                <a16:creationId xmlns:a16="http://schemas.microsoft.com/office/drawing/2014/main" id="{E0FA63F0-F4D8-4078-B9DA-CF01C1C2D7E2}"/>
              </a:ext>
            </a:extLst>
          </p:cNvPr>
          <p:cNvSpPr>
            <a:spLocks noGrp="1"/>
          </p:cNvSpPr>
          <p:nvPr>
            <p:ph type="body" sz="quarter" idx="18" hasCustomPrompt="1"/>
          </p:nvPr>
        </p:nvSpPr>
        <p:spPr bwMode="gray">
          <a:xfrm>
            <a:off x="514251" y="2306905"/>
            <a:ext cx="5241090" cy="648072"/>
          </a:xfrm>
          <a:prstGeom prst="rect">
            <a:avLst/>
          </a:prstGeom>
          <a:solidFill>
            <a:srgbClr val="0063AF"/>
          </a:solidFill>
          <a:ln>
            <a:noFill/>
          </a:ln>
        </p:spPr>
        <p:txBody>
          <a:bodyPr anchor="ctr"/>
          <a:lstStyle>
            <a:lvl1pPr marL="144000" indent="0" algn="l">
              <a:lnSpc>
                <a:spcPct val="100000"/>
              </a:lnSpc>
              <a:spcBef>
                <a:spcPts val="0"/>
              </a:spcBef>
              <a:spcAft>
                <a:spcPts val="0"/>
              </a:spcAft>
              <a:buNone/>
              <a:defRPr sz="3600" b="0" i="0">
                <a:ln cmpd="sng">
                  <a:noFill/>
                </a:ln>
                <a:solidFill>
                  <a:schemeClr val="bg1"/>
                </a:solidFill>
                <a:latin typeface="Montserrat Light" pitchFamily="2" charset="77"/>
              </a:defRPr>
            </a:lvl1pPr>
            <a:lvl2pPr marL="0" algn="ctr">
              <a:lnSpc>
                <a:spcPct val="100000"/>
              </a:lnSpc>
              <a:spcBef>
                <a:spcPts val="6900"/>
              </a:spcBef>
              <a:defRPr sz="2000" b="1">
                <a:solidFill>
                  <a:schemeClr val="bg1"/>
                </a:solidFill>
              </a:defRPr>
            </a:lvl2pPr>
          </a:lstStyle>
          <a:p>
            <a:pPr lvl="0"/>
            <a:r>
              <a:rPr lang="fr-FR" noProof="0" dirty="0"/>
              <a:t>LA PRÉSENTATION</a:t>
            </a:r>
          </a:p>
        </p:txBody>
      </p:sp>
      <p:pic>
        <p:nvPicPr>
          <p:cNvPr id="14" name="Image 13" descr="Une image contenant texte, signe, jaune&#10;&#10;Description générée automatiquement">
            <a:extLst>
              <a:ext uri="{FF2B5EF4-FFF2-40B4-BE49-F238E27FC236}">
                <a16:creationId xmlns:a16="http://schemas.microsoft.com/office/drawing/2014/main" id="{6E213811-7488-4CAB-B657-C563C4BD5D5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sp>
        <p:nvSpPr>
          <p:cNvPr id="15" name="Espace réservé du texte 8">
            <a:extLst>
              <a:ext uri="{FF2B5EF4-FFF2-40B4-BE49-F238E27FC236}">
                <a16:creationId xmlns:a16="http://schemas.microsoft.com/office/drawing/2014/main" id="{26CF65CD-154E-417B-9A8F-834F09817180}"/>
              </a:ext>
            </a:extLst>
          </p:cNvPr>
          <p:cNvSpPr>
            <a:spLocks noGrp="1"/>
          </p:cNvSpPr>
          <p:nvPr>
            <p:ph type="body" sz="quarter" idx="14" hasCustomPrompt="1"/>
          </p:nvPr>
        </p:nvSpPr>
        <p:spPr bwMode="gray">
          <a:xfrm>
            <a:off x="3394176" y="3168055"/>
            <a:ext cx="7537085" cy="936104"/>
          </a:xfrm>
          <a:prstGeom prst="rect">
            <a:avLst/>
          </a:prstGeom>
        </p:spPr>
        <p:txBody>
          <a:bodyPr/>
          <a:lstStyle>
            <a:lvl1pPr marL="0" indent="0" algn="l">
              <a:lnSpc>
                <a:spcPct val="100000"/>
              </a:lnSpc>
              <a:spcBef>
                <a:spcPts val="0"/>
              </a:spcBef>
              <a:spcAft>
                <a:spcPts val="0"/>
              </a:spcAft>
              <a:buNone/>
              <a:defRPr sz="1600" b="0">
                <a:solidFill>
                  <a:srgbClr val="153D8A"/>
                </a:solidFill>
              </a:defRPr>
            </a:lvl1pPr>
            <a:lvl2pPr marL="0" algn="ctr">
              <a:lnSpc>
                <a:spcPct val="100000"/>
              </a:lnSpc>
              <a:spcBef>
                <a:spcPts val="6900"/>
              </a:spcBef>
              <a:defRPr sz="2000" b="1">
                <a:solidFill>
                  <a:schemeClr val="bg1"/>
                </a:solidFill>
              </a:defRPr>
            </a:lvl2pPr>
          </a:lstStyle>
          <a:p>
            <a:pPr lvl="0"/>
            <a:r>
              <a:rPr lang="fr-FR" noProof="0" dirty="0"/>
              <a:t>Sous-titre</a:t>
            </a:r>
          </a:p>
        </p:txBody>
      </p:sp>
      <p:sp>
        <p:nvSpPr>
          <p:cNvPr id="16" name="Espace réservé du numéro de diapositive 5">
            <a:extLst>
              <a:ext uri="{FF2B5EF4-FFF2-40B4-BE49-F238E27FC236}">
                <a16:creationId xmlns:a16="http://schemas.microsoft.com/office/drawing/2014/main" id="{EDC4C738-AB38-468D-9263-F530520E27B5}"/>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7" name="Espace réservé du numéro de diapositive 3">
            <a:extLst>
              <a:ext uri="{FF2B5EF4-FFF2-40B4-BE49-F238E27FC236}">
                <a16:creationId xmlns:a16="http://schemas.microsoft.com/office/drawing/2014/main" id="{CE71E7B7-AA01-410B-886C-B30F62D192D7}"/>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19" name="Espace réservé de la date 5">
            <a:extLst>
              <a:ext uri="{FF2B5EF4-FFF2-40B4-BE49-F238E27FC236}">
                <a16:creationId xmlns:a16="http://schemas.microsoft.com/office/drawing/2014/main" id="{0684D4EB-5DD5-4D06-8205-C9412213D2EE}"/>
              </a:ext>
            </a:extLst>
          </p:cNvPr>
          <p:cNvSpPr>
            <a:spLocks noGrp="1"/>
          </p:cNvSpPr>
          <p:nvPr>
            <p:ph type="dt" sz="half" idx="2"/>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8673509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1721DDA-EC0A-4FEA-AF26-C770D59575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sp>
        <p:nvSpPr>
          <p:cNvPr id="6" name="Rectangle 5">
            <a:extLst>
              <a:ext uri="{FF2B5EF4-FFF2-40B4-BE49-F238E27FC236}">
                <a16:creationId xmlns:a16="http://schemas.microsoft.com/office/drawing/2014/main" id="{5C8A695C-1941-4FC5-9CCA-C2EA5B0A27B9}"/>
              </a:ext>
            </a:extLst>
          </p:cNvPr>
          <p:cNvSpPr/>
          <p:nvPr userDrawn="1"/>
        </p:nvSpPr>
        <p:spPr bwMode="gray">
          <a:xfrm>
            <a:off x="2135559" y="404664"/>
            <a:ext cx="10056441" cy="57246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7" name="Connecteur droit 6">
            <a:extLst>
              <a:ext uri="{FF2B5EF4-FFF2-40B4-BE49-F238E27FC236}">
                <a16:creationId xmlns:a16="http://schemas.microsoft.com/office/drawing/2014/main" id="{EDCC2407-1864-46A7-AA19-6C33BCE79264}"/>
              </a:ext>
            </a:extLst>
          </p:cNvPr>
          <p:cNvCxnSpPr>
            <a:cxnSpLocks/>
          </p:cNvCxnSpPr>
          <p:nvPr userDrawn="1"/>
        </p:nvCxnSpPr>
        <p:spPr>
          <a:xfrm>
            <a:off x="1306371" y="836712"/>
            <a:ext cx="0" cy="1080120"/>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3BE66D8E-5841-475F-9694-677A84FFAD11}"/>
              </a:ext>
            </a:extLst>
          </p:cNvPr>
          <p:cNvCxnSpPr>
            <a:cxnSpLocks/>
          </p:cNvCxnSpPr>
          <p:nvPr userDrawn="1"/>
        </p:nvCxnSpPr>
        <p:spPr>
          <a:xfrm>
            <a:off x="1306371" y="3212976"/>
            <a:ext cx="0" cy="259228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9" name="Titre 5">
            <a:extLst>
              <a:ext uri="{FF2B5EF4-FFF2-40B4-BE49-F238E27FC236}">
                <a16:creationId xmlns:a16="http://schemas.microsoft.com/office/drawing/2014/main" id="{C9C22BFF-CB0E-48C8-8561-DD3D6EEC0E2B}"/>
              </a:ext>
            </a:extLst>
          </p:cNvPr>
          <p:cNvSpPr>
            <a:spLocks noGrp="1"/>
          </p:cNvSpPr>
          <p:nvPr>
            <p:ph type="title" hasCustomPrompt="1"/>
          </p:nvPr>
        </p:nvSpPr>
        <p:spPr bwMode="gray">
          <a:xfrm>
            <a:off x="440506" y="1172584"/>
            <a:ext cx="1731728" cy="2179504"/>
          </a:xfrm>
          <a:prstGeom prst="rect">
            <a:avLst/>
          </a:prstGeom>
        </p:spPr>
        <p:txBody>
          <a:bodyPr anchor="b"/>
          <a:lstStyle>
            <a:lvl1pPr algn="ctr">
              <a:defRPr sz="10000" b="1" i="0">
                <a:solidFill>
                  <a:srgbClr val="2C256B"/>
                </a:solidFill>
                <a:latin typeface="Montserrat" pitchFamily="2" charset="77"/>
              </a:defRPr>
            </a:lvl1pPr>
          </a:lstStyle>
          <a:p>
            <a:r>
              <a:rPr lang="fr-FR" dirty="0"/>
              <a:t>1</a:t>
            </a:r>
          </a:p>
        </p:txBody>
      </p:sp>
      <p:pic>
        <p:nvPicPr>
          <p:cNvPr id="10" name="Image 9" descr="Une image contenant texte, signe, jaune&#10;&#10;Description générée automatiquement">
            <a:extLst>
              <a:ext uri="{FF2B5EF4-FFF2-40B4-BE49-F238E27FC236}">
                <a16:creationId xmlns:a16="http://schemas.microsoft.com/office/drawing/2014/main" id="{2079BCAE-E527-4074-AAAE-E0A68544E11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sp>
        <p:nvSpPr>
          <p:cNvPr id="11" name="Espace réservé du texte 8">
            <a:extLst>
              <a:ext uri="{FF2B5EF4-FFF2-40B4-BE49-F238E27FC236}">
                <a16:creationId xmlns:a16="http://schemas.microsoft.com/office/drawing/2014/main" id="{93FB44F1-CD18-47A0-8F08-586D85447E52}"/>
              </a:ext>
            </a:extLst>
          </p:cNvPr>
          <p:cNvSpPr>
            <a:spLocks noGrp="1"/>
          </p:cNvSpPr>
          <p:nvPr>
            <p:ph type="body" sz="quarter" idx="18" hasCustomPrompt="1"/>
          </p:nvPr>
        </p:nvSpPr>
        <p:spPr bwMode="gray">
          <a:xfrm>
            <a:off x="623360" y="3352088"/>
            <a:ext cx="2649928" cy="648072"/>
          </a:xfrm>
          <a:prstGeom prst="rect">
            <a:avLst/>
          </a:prstGeom>
          <a:solidFill>
            <a:srgbClr val="0063AF"/>
          </a:solidFill>
          <a:ln>
            <a:noFill/>
          </a:ln>
        </p:spPr>
        <p:txBody>
          <a:bodyPr anchor="ctr"/>
          <a:lstStyle>
            <a:lvl1pPr marL="144000" indent="0" algn="l">
              <a:lnSpc>
                <a:spcPct val="100000"/>
              </a:lnSpc>
              <a:spcBef>
                <a:spcPts val="0"/>
              </a:spcBef>
              <a:spcAft>
                <a:spcPts val="0"/>
              </a:spcAft>
              <a:buNone/>
              <a:defRPr sz="3600" b="1" i="0">
                <a:ln cmpd="sng">
                  <a:noFill/>
                </a:ln>
                <a:solidFill>
                  <a:schemeClr val="bg1"/>
                </a:solidFill>
                <a:latin typeface="Montserrat" pitchFamily="2" charset="77"/>
              </a:defRPr>
            </a:lvl1pPr>
            <a:lvl2pPr marL="0" algn="ctr">
              <a:lnSpc>
                <a:spcPct val="100000"/>
              </a:lnSpc>
              <a:spcBef>
                <a:spcPts val="6900"/>
              </a:spcBef>
              <a:defRPr sz="2000" b="1">
                <a:solidFill>
                  <a:schemeClr val="bg1"/>
                </a:solidFill>
              </a:defRPr>
            </a:lvl2pPr>
          </a:lstStyle>
          <a:p>
            <a:pPr lvl="0"/>
            <a:r>
              <a:rPr lang="fr-FR" noProof="0" dirty="0"/>
              <a:t>TITRE DE</a:t>
            </a:r>
          </a:p>
        </p:txBody>
      </p:sp>
      <p:sp>
        <p:nvSpPr>
          <p:cNvPr id="12" name="Espace réservé du texte 8">
            <a:extLst>
              <a:ext uri="{FF2B5EF4-FFF2-40B4-BE49-F238E27FC236}">
                <a16:creationId xmlns:a16="http://schemas.microsoft.com/office/drawing/2014/main" id="{B3E18A7C-EA41-460F-9C11-1366184A2B8F}"/>
              </a:ext>
            </a:extLst>
          </p:cNvPr>
          <p:cNvSpPr>
            <a:spLocks noGrp="1"/>
          </p:cNvSpPr>
          <p:nvPr>
            <p:ph type="body" sz="quarter" idx="19" hasCustomPrompt="1"/>
          </p:nvPr>
        </p:nvSpPr>
        <p:spPr bwMode="gray">
          <a:xfrm>
            <a:off x="623360" y="4198201"/>
            <a:ext cx="3352291" cy="648072"/>
          </a:xfrm>
          <a:prstGeom prst="rect">
            <a:avLst/>
          </a:prstGeom>
          <a:solidFill>
            <a:srgbClr val="0063AF"/>
          </a:solidFill>
          <a:ln>
            <a:noFill/>
          </a:ln>
        </p:spPr>
        <p:txBody>
          <a:bodyPr anchor="ctr"/>
          <a:lstStyle>
            <a:lvl1pPr marL="144000" indent="0" algn="l">
              <a:lnSpc>
                <a:spcPct val="100000"/>
              </a:lnSpc>
              <a:spcBef>
                <a:spcPts val="0"/>
              </a:spcBef>
              <a:spcAft>
                <a:spcPts val="0"/>
              </a:spcAft>
              <a:buNone/>
              <a:defRPr sz="3600" b="0" i="0">
                <a:ln cmpd="sng">
                  <a:noFill/>
                </a:ln>
                <a:solidFill>
                  <a:schemeClr val="bg1"/>
                </a:solidFill>
                <a:latin typeface="Montserrat Light" pitchFamily="2" charset="77"/>
              </a:defRPr>
            </a:lvl1pPr>
            <a:lvl2pPr marL="0" algn="ctr">
              <a:lnSpc>
                <a:spcPct val="100000"/>
              </a:lnSpc>
              <a:spcBef>
                <a:spcPts val="6900"/>
              </a:spcBef>
              <a:defRPr sz="2000" b="1">
                <a:solidFill>
                  <a:schemeClr val="bg1"/>
                </a:solidFill>
              </a:defRPr>
            </a:lvl2pPr>
          </a:lstStyle>
          <a:p>
            <a:pPr lvl="0"/>
            <a:r>
              <a:rPr lang="fr-FR" noProof="0" dirty="0"/>
              <a:t>LA PARTIE</a:t>
            </a:r>
          </a:p>
        </p:txBody>
      </p:sp>
      <p:sp>
        <p:nvSpPr>
          <p:cNvPr id="13" name="Espace réservé du numéro de diapositive 5">
            <a:extLst>
              <a:ext uri="{FF2B5EF4-FFF2-40B4-BE49-F238E27FC236}">
                <a16:creationId xmlns:a16="http://schemas.microsoft.com/office/drawing/2014/main" id="{D4CDA8A9-3EFB-4266-9586-1CB4CFD2C4E9}"/>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4" name="Espace réservé du numéro de diapositive 3">
            <a:extLst>
              <a:ext uri="{FF2B5EF4-FFF2-40B4-BE49-F238E27FC236}">
                <a16:creationId xmlns:a16="http://schemas.microsoft.com/office/drawing/2014/main" id="{76C6DE4C-1F20-42D3-B0B0-B654D57164DF}"/>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15" name="Espace réservé de la date 5">
            <a:extLst>
              <a:ext uri="{FF2B5EF4-FFF2-40B4-BE49-F238E27FC236}">
                <a16:creationId xmlns:a16="http://schemas.microsoft.com/office/drawing/2014/main" id="{561E81B8-A661-4481-90A7-798685AA8B00}"/>
              </a:ext>
            </a:extLst>
          </p:cNvPr>
          <p:cNvSpPr>
            <a:spLocks noGrp="1"/>
          </p:cNvSpPr>
          <p:nvPr>
            <p:ph type="dt" sz="half" idx="2"/>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7418172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sposition de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5FC3B59-48E4-4655-8F15-2C7147D7822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Image 6">
            <a:extLst>
              <a:ext uri="{FF2B5EF4-FFF2-40B4-BE49-F238E27FC236}">
                <a16:creationId xmlns:a16="http://schemas.microsoft.com/office/drawing/2014/main" id="{791FB3BB-4BE6-45C2-9BAD-3D221837090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sp>
        <p:nvSpPr>
          <p:cNvPr id="8" name="Espace réservé du texte 3">
            <a:extLst>
              <a:ext uri="{FF2B5EF4-FFF2-40B4-BE49-F238E27FC236}">
                <a16:creationId xmlns:a16="http://schemas.microsoft.com/office/drawing/2014/main" id="{C0451664-BC6D-450E-AD71-19DF8F640689}"/>
              </a:ext>
            </a:extLst>
          </p:cNvPr>
          <p:cNvSpPr>
            <a:spLocks noGrp="1"/>
          </p:cNvSpPr>
          <p:nvPr>
            <p:ph type="body" sz="quarter" idx="19" hasCustomPrompt="1"/>
          </p:nvPr>
        </p:nvSpPr>
        <p:spPr>
          <a:xfrm>
            <a:off x="2135558" y="507812"/>
            <a:ext cx="9289034" cy="468314"/>
          </a:xfrm>
          <a:prstGeom prst="rect">
            <a:avLst/>
          </a:prstGeom>
        </p:spPr>
        <p:txBody>
          <a:bodyPr/>
          <a:lstStyle>
            <a:lvl1pPr marL="0" indent="0">
              <a:lnSpc>
                <a:spcPct val="90000"/>
              </a:lnSpc>
              <a:spcBef>
                <a:spcPts val="0"/>
              </a:spcBef>
              <a:spcAft>
                <a:spcPts val="0"/>
              </a:spcAft>
              <a:buFontTx/>
              <a:buNone/>
              <a:defRPr sz="2800" b="0" i="0">
                <a:latin typeface="Montserrat Light" pitchFamily="2" charset="77"/>
              </a:defRPr>
            </a:lvl1pPr>
          </a:lstStyle>
          <a:p>
            <a:pPr lvl="0"/>
            <a:r>
              <a:rPr lang="fr-FR" dirty="0"/>
              <a:t>TITRE</a:t>
            </a:r>
          </a:p>
        </p:txBody>
      </p:sp>
      <p:cxnSp>
        <p:nvCxnSpPr>
          <p:cNvPr id="9" name="Connecteur droit 8">
            <a:extLst>
              <a:ext uri="{FF2B5EF4-FFF2-40B4-BE49-F238E27FC236}">
                <a16:creationId xmlns:a16="http://schemas.microsoft.com/office/drawing/2014/main" id="{C65A5F66-4A1E-499B-9692-97157B7E3B73}"/>
              </a:ext>
            </a:extLst>
          </p:cNvPr>
          <p:cNvCxnSpPr>
            <a:cxnSpLocks/>
          </p:cNvCxnSpPr>
          <p:nvPr userDrawn="1"/>
        </p:nvCxnSpPr>
        <p:spPr>
          <a:xfrm>
            <a:off x="1306371" y="836712"/>
            <a:ext cx="0" cy="223224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F4B756CE-BDC6-402E-8B9C-F933465D62A4}"/>
              </a:ext>
            </a:extLst>
          </p:cNvPr>
          <p:cNvCxnSpPr>
            <a:cxnSpLocks/>
          </p:cNvCxnSpPr>
          <p:nvPr userDrawn="1"/>
        </p:nvCxnSpPr>
        <p:spPr>
          <a:xfrm>
            <a:off x="1306371" y="3709672"/>
            <a:ext cx="0" cy="209559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5">
            <a:extLst>
              <a:ext uri="{FF2B5EF4-FFF2-40B4-BE49-F238E27FC236}">
                <a16:creationId xmlns:a16="http://schemas.microsoft.com/office/drawing/2014/main" id="{F5541F22-ED90-4EBF-A9F3-B1CBFECFD8A6}"/>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2" name="Espace réservé du numéro de diapositive 3">
            <a:extLst>
              <a:ext uri="{FF2B5EF4-FFF2-40B4-BE49-F238E27FC236}">
                <a16:creationId xmlns:a16="http://schemas.microsoft.com/office/drawing/2014/main" id="{48E2EB68-B141-421E-8432-5A6A35ACFD77}"/>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13" name="Titre 1">
            <a:extLst>
              <a:ext uri="{FF2B5EF4-FFF2-40B4-BE49-F238E27FC236}">
                <a16:creationId xmlns:a16="http://schemas.microsoft.com/office/drawing/2014/main" id="{D42B0E04-3E88-4C0E-A047-B4593044BAE3}"/>
              </a:ext>
            </a:extLst>
          </p:cNvPr>
          <p:cNvSpPr>
            <a:spLocks noGrp="1"/>
          </p:cNvSpPr>
          <p:nvPr>
            <p:ph type="title" hasCustomPrompt="1"/>
          </p:nvPr>
        </p:nvSpPr>
        <p:spPr bwMode="gray">
          <a:xfrm>
            <a:off x="653016" y="1052737"/>
            <a:ext cx="1306708" cy="4680519"/>
          </a:xfrm>
          <a:prstGeom prst="rect">
            <a:avLst/>
          </a:prstGeom>
        </p:spPr>
        <p:txBody>
          <a:bodyPr anchor="ctr"/>
          <a:lstStyle>
            <a:lvl1pPr algn="ctr">
              <a:defRPr sz="900">
                <a:solidFill>
                  <a:srgbClr val="153D8A"/>
                </a:solidFill>
                <a:latin typeface="Montserrat" pitchFamily="2" charset="77"/>
              </a:defRPr>
            </a:lvl1pPr>
          </a:lstStyle>
          <a:p>
            <a:r>
              <a:rPr lang="fr-FR" noProof="0" dirty="0"/>
              <a:t>TITRE DE LA PARTIE</a:t>
            </a:r>
            <a:endParaRPr lang="fr-FR" dirty="0"/>
          </a:p>
        </p:txBody>
      </p:sp>
      <p:pic>
        <p:nvPicPr>
          <p:cNvPr id="14" name="Image 13" descr="Une image contenant texte, signe, jaune&#10;&#10;Description générée automatiquement">
            <a:extLst>
              <a:ext uri="{FF2B5EF4-FFF2-40B4-BE49-F238E27FC236}">
                <a16:creationId xmlns:a16="http://schemas.microsoft.com/office/drawing/2014/main" id="{3910F185-0595-4619-861F-3D5DDD1BFE3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sp>
        <p:nvSpPr>
          <p:cNvPr id="15" name="Espace réservé de la date 5">
            <a:extLst>
              <a:ext uri="{FF2B5EF4-FFF2-40B4-BE49-F238E27FC236}">
                <a16:creationId xmlns:a16="http://schemas.microsoft.com/office/drawing/2014/main" id="{41791230-470C-45F7-B784-18F4F61A5BD6}"/>
              </a:ext>
            </a:extLst>
          </p:cNvPr>
          <p:cNvSpPr>
            <a:spLocks noGrp="1"/>
          </p:cNvSpPr>
          <p:nvPr>
            <p:ph type="dt" sz="half" idx="2"/>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23980586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sposition de contenu et encart">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5FC3B59-48E4-4655-8F15-2C7147D78221}"/>
              </a:ext>
            </a:extLst>
          </p:cNvPr>
          <p:cNvSpPr>
            <a:spLocks noGrp="1"/>
          </p:cNvSpPr>
          <p:nvPr>
            <p:ph idx="1"/>
          </p:nvPr>
        </p:nvSpPr>
        <p:spPr>
          <a:xfrm>
            <a:off x="2154725" y="1186005"/>
            <a:ext cx="9199075" cy="441809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Image 6">
            <a:extLst>
              <a:ext uri="{FF2B5EF4-FFF2-40B4-BE49-F238E27FC236}">
                <a16:creationId xmlns:a16="http://schemas.microsoft.com/office/drawing/2014/main" id="{791FB3BB-4BE6-45C2-9BAD-3D221837090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sp>
        <p:nvSpPr>
          <p:cNvPr id="8" name="Espace réservé du texte 3">
            <a:extLst>
              <a:ext uri="{FF2B5EF4-FFF2-40B4-BE49-F238E27FC236}">
                <a16:creationId xmlns:a16="http://schemas.microsoft.com/office/drawing/2014/main" id="{C0451664-BC6D-450E-AD71-19DF8F640689}"/>
              </a:ext>
            </a:extLst>
          </p:cNvPr>
          <p:cNvSpPr>
            <a:spLocks noGrp="1"/>
          </p:cNvSpPr>
          <p:nvPr>
            <p:ph type="body" sz="quarter" idx="19" hasCustomPrompt="1"/>
          </p:nvPr>
        </p:nvSpPr>
        <p:spPr>
          <a:xfrm>
            <a:off x="2135558" y="507812"/>
            <a:ext cx="9289034" cy="468314"/>
          </a:xfrm>
          <a:prstGeom prst="rect">
            <a:avLst/>
          </a:prstGeom>
        </p:spPr>
        <p:txBody>
          <a:bodyPr/>
          <a:lstStyle>
            <a:lvl1pPr marL="0" indent="0">
              <a:lnSpc>
                <a:spcPct val="90000"/>
              </a:lnSpc>
              <a:spcBef>
                <a:spcPts val="0"/>
              </a:spcBef>
              <a:spcAft>
                <a:spcPts val="0"/>
              </a:spcAft>
              <a:buFontTx/>
              <a:buNone/>
              <a:defRPr sz="2800" b="0" i="0">
                <a:latin typeface="Montserrat Light" pitchFamily="2" charset="77"/>
              </a:defRPr>
            </a:lvl1pPr>
          </a:lstStyle>
          <a:p>
            <a:pPr lvl="0"/>
            <a:r>
              <a:rPr lang="fr-FR" dirty="0"/>
              <a:t>TITRE</a:t>
            </a:r>
          </a:p>
        </p:txBody>
      </p:sp>
      <p:cxnSp>
        <p:nvCxnSpPr>
          <p:cNvPr id="9" name="Connecteur droit 8">
            <a:extLst>
              <a:ext uri="{FF2B5EF4-FFF2-40B4-BE49-F238E27FC236}">
                <a16:creationId xmlns:a16="http://schemas.microsoft.com/office/drawing/2014/main" id="{C65A5F66-4A1E-499B-9692-97157B7E3B73}"/>
              </a:ext>
            </a:extLst>
          </p:cNvPr>
          <p:cNvCxnSpPr>
            <a:cxnSpLocks/>
          </p:cNvCxnSpPr>
          <p:nvPr userDrawn="1"/>
        </p:nvCxnSpPr>
        <p:spPr>
          <a:xfrm>
            <a:off x="1306371" y="836712"/>
            <a:ext cx="0" cy="223224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F4B756CE-BDC6-402E-8B9C-F933465D62A4}"/>
              </a:ext>
            </a:extLst>
          </p:cNvPr>
          <p:cNvCxnSpPr>
            <a:cxnSpLocks/>
          </p:cNvCxnSpPr>
          <p:nvPr userDrawn="1"/>
        </p:nvCxnSpPr>
        <p:spPr>
          <a:xfrm>
            <a:off x="1306371" y="3709672"/>
            <a:ext cx="0" cy="209559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5">
            <a:extLst>
              <a:ext uri="{FF2B5EF4-FFF2-40B4-BE49-F238E27FC236}">
                <a16:creationId xmlns:a16="http://schemas.microsoft.com/office/drawing/2014/main" id="{F5541F22-ED90-4EBF-A9F3-B1CBFECFD8A6}"/>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2" name="Espace réservé du numéro de diapositive 3">
            <a:extLst>
              <a:ext uri="{FF2B5EF4-FFF2-40B4-BE49-F238E27FC236}">
                <a16:creationId xmlns:a16="http://schemas.microsoft.com/office/drawing/2014/main" id="{48E2EB68-B141-421E-8432-5A6A35ACFD77}"/>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13" name="Titre 1">
            <a:extLst>
              <a:ext uri="{FF2B5EF4-FFF2-40B4-BE49-F238E27FC236}">
                <a16:creationId xmlns:a16="http://schemas.microsoft.com/office/drawing/2014/main" id="{D42B0E04-3E88-4C0E-A047-B4593044BAE3}"/>
              </a:ext>
            </a:extLst>
          </p:cNvPr>
          <p:cNvSpPr>
            <a:spLocks noGrp="1"/>
          </p:cNvSpPr>
          <p:nvPr>
            <p:ph type="title" hasCustomPrompt="1"/>
          </p:nvPr>
        </p:nvSpPr>
        <p:spPr bwMode="gray">
          <a:xfrm>
            <a:off x="653016" y="1052737"/>
            <a:ext cx="1306708" cy="4680519"/>
          </a:xfrm>
          <a:prstGeom prst="rect">
            <a:avLst/>
          </a:prstGeom>
        </p:spPr>
        <p:txBody>
          <a:bodyPr anchor="ctr"/>
          <a:lstStyle>
            <a:lvl1pPr algn="ctr">
              <a:defRPr sz="900">
                <a:solidFill>
                  <a:srgbClr val="153D8A"/>
                </a:solidFill>
                <a:latin typeface="Montserrat" pitchFamily="2" charset="77"/>
              </a:defRPr>
            </a:lvl1pPr>
          </a:lstStyle>
          <a:p>
            <a:r>
              <a:rPr lang="fr-FR" noProof="0" dirty="0"/>
              <a:t>TITRE DE LA PARTIE</a:t>
            </a:r>
            <a:endParaRPr lang="fr-FR" dirty="0"/>
          </a:p>
        </p:txBody>
      </p:sp>
      <p:pic>
        <p:nvPicPr>
          <p:cNvPr id="14" name="Image 13" descr="Une image contenant texte, signe, jaune&#10;&#10;Description générée automatiquement">
            <a:extLst>
              <a:ext uri="{FF2B5EF4-FFF2-40B4-BE49-F238E27FC236}">
                <a16:creationId xmlns:a16="http://schemas.microsoft.com/office/drawing/2014/main" id="{3910F185-0595-4619-861F-3D5DDD1BFE3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sp>
        <p:nvSpPr>
          <p:cNvPr id="15" name="Espace réservé du texte 10">
            <a:extLst>
              <a:ext uri="{FF2B5EF4-FFF2-40B4-BE49-F238E27FC236}">
                <a16:creationId xmlns:a16="http://schemas.microsoft.com/office/drawing/2014/main" id="{83E0EE2F-B32A-4E5C-BBB2-5F017096DFB0}"/>
              </a:ext>
            </a:extLst>
          </p:cNvPr>
          <p:cNvSpPr>
            <a:spLocks noGrp="1"/>
          </p:cNvSpPr>
          <p:nvPr>
            <p:ph type="body" sz="quarter" idx="15" hasCustomPrompt="1"/>
          </p:nvPr>
        </p:nvSpPr>
        <p:spPr bwMode="gray">
          <a:xfrm>
            <a:off x="2135558" y="5742451"/>
            <a:ext cx="9289034" cy="517404"/>
          </a:xfrm>
          <a:prstGeom prst="rect">
            <a:avLst/>
          </a:prstGeom>
          <a:noFill/>
          <a:ln>
            <a:solidFill>
              <a:srgbClr val="0063AF"/>
            </a:solidFill>
          </a:ln>
        </p:spPr>
        <p:txBody>
          <a:bodyPr wrap="square" lIns="252000" tIns="180000" rIns="72000" bIns="180000" anchor="b">
            <a:spAutoFit/>
          </a:bodyPr>
          <a:lstStyle>
            <a:lvl1pPr marL="0">
              <a:lnSpc>
                <a:spcPct val="100000"/>
              </a:lnSpc>
              <a:spcBef>
                <a:spcPts val="0"/>
              </a:spcBef>
              <a:spcAft>
                <a:spcPts val="0"/>
              </a:spcAft>
              <a:buFontTx/>
              <a:buNone/>
              <a:defRPr sz="1000" i="0">
                <a:solidFill>
                  <a:srgbClr val="153D8A"/>
                </a:solidFill>
              </a:defRPr>
            </a:lvl1pPr>
          </a:lstStyle>
          <a:p>
            <a:pPr lvl="0"/>
            <a:r>
              <a:rPr lang="fr-FR" dirty="0"/>
              <a:t>Texte optionnel</a:t>
            </a:r>
          </a:p>
        </p:txBody>
      </p:sp>
      <p:sp>
        <p:nvSpPr>
          <p:cNvPr id="16" name="Espace réservé de la date 5">
            <a:extLst>
              <a:ext uri="{FF2B5EF4-FFF2-40B4-BE49-F238E27FC236}">
                <a16:creationId xmlns:a16="http://schemas.microsoft.com/office/drawing/2014/main" id="{B41F8C50-CA7D-4471-B0E0-78DCB4CD9FAC}"/>
              </a:ext>
            </a:extLst>
          </p:cNvPr>
          <p:cNvSpPr>
            <a:spLocks noGrp="1"/>
          </p:cNvSpPr>
          <p:nvPr>
            <p:ph type="dt" sz="half" idx="2"/>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21950346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ouble disposition de contenu">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5DE48186-786A-4098-85EE-78FD5AE5E01F}"/>
              </a:ext>
            </a:extLst>
          </p:cNvPr>
          <p:cNvSpPr>
            <a:spLocks noGrp="1"/>
          </p:cNvSpPr>
          <p:nvPr>
            <p:ph sz="half" idx="2"/>
          </p:nvPr>
        </p:nvSpPr>
        <p:spPr>
          <a:xfrm>
            <a:off x="7106969" y="1184810"/>
            <a:ext cx="4574283" cy="499215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8" name="Image 7">
            <a:extLst>
              <a:ext uri="{FF2B5EF4-FFF2-40B4-BE49-F238E27FC236}">
                <a16:creationId xmlns:a16="http://schemas.microsoft.com/office/drawing/2014/main" id="{637CDB29-AE6F-459E-925F-AD005C51AE0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sp>
        <p:nvSpPr>
          <p:cNvPr id="9" name="Espace réservé du texte 3">
            <a:extLst>
              <a:ext uri="{FF2B5EF4-FFF2-40B4-BE49-F238E27FC236}">
                <a16:creationId xmlns:a16="http://schemas.microsoft.com/office/drawing/2014/main" id="{C20AA24D-8848-478C-BE24-A844AC49FD66}"/>
              </a:ext>
            </a:extLst>
          </p:cNvPr>
          <p:cNvSpPr>
            <a:spLocks noGrp="1"/>
          </p:cNvSpPr>
          <p:nvPr>
            <p:ph type="body" sz="quarter" idx="19" hasCustomPrompt="1"/>
          </p:nvPr>
        </p:nvSpPr>
        <p:spPr>
          <a:xfrm>
            <a:off x="2135558" y="507812"/>
            <a:ext cx="9289034" cy="468314"/>
          </a:xfrm>
          <a:prstGeom prst="rect">
            <a:avLst/>
          </a:prstGeom>
        </p:spPr>
        <p:txBody>
          <a:bodyPr/>
          <a:lstStyle>
            <a:lvl1pPr marL="0" indent="0">
              <a:lnSpc>
                <a:spcPct val="90000"/>
              </a:lnSpc>
              <a:spcBef>
                <a:spcPts val="0"/>
              </a:spcBef>
              <a:spcAft>
                <a:spcPts val="0"/>
              </a:spcAft>
              <a:buFontTx/>
              <a:buNone/>
              <a:defRPr sz="2800" b="0" i="0">
                <a:latin typeface="Montserrat Light" pitchFamily="2" charset="77"/>
              </a:defRPr>
            </a:lvl1pPr>
          </a:lstStyle>
          <a:p>
            <a:pPr lvl="0"/>
            <a:r>
              <a:rPr lang="fr-FR" dirty="0"/>
              <a:t>TITRE</a:t>
            </a:r>
          </a:p>
        </p:txBody>
      </p:sp>
      <p:cxnSp>
        <p:nvCxnSpPr>
          <p:cNvPr id="10" name="Connecteur droit 9">
            <a:extLst>
              <a:ext uri="{FF2B5EF4-FFF2-40B4-BE49-F238E27FC236}">
                <a16:creationId xmlns:a16="http://schemas.microsoft.com/office/drawing/2014/main" id="{CF5F817C-5927-408E-9FC1-E560256E23CC}"/>
              </a:ext>
            </a:extLst>
          </p:cNvPr>
          <p:cNvCxnSpPr>
            <a:cxnSpLocks/>
          </p:cNvCxnSpPr>
          <p:nvPr userDrawn="1"/>
        </p:nvCxnSpPr>
        <p:spPr>
          <a:xfrm>
            <a:off x="1306371" y="836712"/>
            <a:ext cx="0" cy="223224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A4A04242-C072-4C9F-9476-014C702F0CCB}"/>
              </a:ext>
            </a:extLst>
          </p:cNvPr>
          <p:cNvSpPr>
            <a:spLocks noGrp="1"/>
          </p:cNvSpPr>
          <p:nvPr>
            <p:ph type="title" hasCustomPrompt="1"/>
          </p:nvPr>
        </p:nvSpPr>
        <p:spPr bwMode="gray">
          <a:xfrm>
            <a:off x="653016" y="1052737"/>
            <a:ext cx="1306708" cy="4680519"/>
          </a:xfrm>
          <a:prstGeom prst="rect">
            <a:avLst/>
          </a:prstGeom>
        </p:spPr>
        <p:txBody>
          <a:bodyPr anchor="ctr"/>
          <a:lstStyle>
            <a:lvl1pPr algn="ctr">
              <a:defRPr sz="900">
                <a:solidFill>
                  <a:srgbClr val="153D8A"/>
                </a:solidFill>
                <a:latin typeface="Montserrat" pitchFamily="2" charset="77"/>
              </a:defRPr>
            </a:lvl1pPr>
          </a:lstStyle>
          <a:p>
            <a:r>
              <a:rPr lang="fr-FR" noProof="0" dirty="0"/>
              <a:t>TITRE DE LA PARTIE</a:t>
            </a:r>
            <a:endParaRPr lang="fr-FR" dirty="0"/>
          </a:p>
        </p:txBody>
      </p:sp>
      <p:pic>
        <p:nvPicPr>
          <p:cNvPr id="12" name="Image 11" descr="Une image contenant texte, signe, jaune&#10;&#10;Description générée automatiquement">
            <a:extLst>
              <a:ext uri="{FF2B5EF4-FFF2-40B4-BE49-F238E27FC236}">
                <a16:creationId xmlns:a16="http://schemas.microsoft.com/office/drawing/2014/main" id="{ACEF73D6-AA67-413B-AE36-AB0A427D602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cxnSp>
        <p:nvCxnSpPr>
          <p:cNvPr id="13" name="Connecteur droit 12">
            <a:extLst>
              <a:ext uri="{FF2B5EF4-FFF2-40B4-BE49-F238E27FC236}">
                <a16:creationId xmlns:a16="http://schemas.microsoft.com/office/drawing/2014/main" id="{E6155319-5C38-4288-87B3-E5E7EA094C86}"/>
              </a:ext>
            </a:extLst>
          </p:cNvPr>
          <p:cNvCxnSpPr>
            <a:cxnSpLocks/>
          </p:cNvCxnSpPr>
          <p:nvPr userDrawn="1"/>
        </p:nvCxnSpPr>
        <p:spPr>
          <a:xfrm>
            <a:off x="1306371" y="3709672"/>
            <a:ext cx="0" cy="209559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4" name="Espace réservé du contenu 3">
            <a:extLst>
              <a:ext uri="{FF2B5EF4-FFF2-40B4-BE49-F238E27FC236}">
                <a16:creationId xmlns:a16="http://schemas.microsoft.com/office/drawing/2014/main" id="{FCB277F8-6B67-416D-9084-8B530E6F7474}"/>
              </a:ext>
            </a:extLst>
          </p:cNvPr>
          <p:cNvSpPr>
            <a:spLocks noGrp="1"/>
          </p:cNvSpPr>
          <p:nvPr>
            <p:ph sz="half" idx="20"/>
          </p:nvPr>
        </p:nvSpPr>
        <p:spPr>
          <a:xfrm>
            <a:off x="2246205" y="1184809"/>
            <a:ext cx="4574283" cy="499215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numéro de diapositive 5">
            <a:extLst>
              <a:ext uri="{FF2B5EF4-FFF2-40B4-BE49-F238E27FC236}">
                <a16:creationId xmlns:a16="http://schemas.microsoft.com/office/drawing/2014/main" id="{DF641EFE-1CD8-46B8-BE6C-1F1DB2B63E3E}"/>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6" name="Espace réservé du numéro de diapositive 3">
            <a:extLst>
              <a:ext uri="{FF2B5EF4-FFF2-40B4-BE49-F238E27FC236}">
                <a16:creationId xmlns:a16="http://schemas.microsoft.com/office/drawing/2014/main" id="{DBC725E3-DD98-42CE-96FF-AB3BA8015C20}"/>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17" name="Espace réservé de la date 5">
            <a:extLst>
              <a:ext uri="{FF2B5EF4-FFF2-40B4-BE49-F238E27FC236}">
                <a16:creationId xmlns:a16="http://schemas.microsoft.com/office/drawing/2014/main" id="{E6CC9038-6DC6-409D-BA90-B8ACEB92FB9B}"/>
              </a:ext>
            </a:extLst>
          </p:cNvPr>
          <p:cNvSpPr>
            <a:spLocks noGrp="1"/>
          </p:cNvSpPr>
          <p:nvPr>
            <p:ph type="dt" sz="half" idx="21"/>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3655238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8"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24901723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ouble disposition de contenu et encart">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5DE48186-786A-4098-85EE-78FD5AE5E01F}"/>
              </a:ext>
            </a:extLst>
          </p:cNvPr>
          <p:cNvSpPr>
            <a:spLocks noGrp="1"/>
          </p:cNvSpPr>
          <p:nvPr>
            <p:ph sz="half" idx="2"/>
          </p:nvPr>
        </p:nvSpPr>
        <p:spPr>
          <a:xfrm>
            <a:off x="7106969" y="1184811"/>
            <a:ext cx="4574283" cy="44859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8" name="Image 7">
            <a:extLst>
              <a:ext uri="{FF2B5EF4-FFF2-40B4-BE49-F238E27FC236}">
                <a16:creationId xmlns:a16="http://schemas.microsoft.com/office/drawing/2014/main" id="{637CDB29-AE6F-459E-925F-AD005C51AE0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sp>
        <p:nvSpPr>
          <p:cNvPr id="9" name="Espace réservé du texte 3">
            <a:extLst>
              <a:ext uri="{FF2B5EF4-FFF2-40B4-BE49-F238E27FC236}">
                <a16:creationId xmlns:a16="http://schemas.microsoft.com/office/drawing/2014/main" id="{C20AA24D-8848-478C-BE24-A844AC49FD66}"/>
              </a:ext>
            </a:extLst>
          </p:cNvPr>
          <p:cNvSpPr>
            <a:spLocks noGrp="1"/>
          </p:cNvSpPr>
          <p:nvPr>
            <p:ph type="body" sz="quarter" idx="19" hasCustomPrompt="1"/>
          </p:nvPr>
        </p:nvSpPr>
        <p:spPr>
          <a:xfrm>
            <a:off x="2135558" y="507812"/>
            <a:ext cx="9289034" cy="468314"/>
          </a:xfrm>
          <a:prstGeom prst="rect">
            <a:avLst/>
          </a:prstGeom>
        </p:spPr>
        <p:txBody>
          <a:bodyPr/>
          <a:lstStyle>
            <a:lvl1pPr marL="0" indent="0">
              <a:lnSpc>
                <a:spcPct val="90000"/>
              </a:lnSpc>
              <a:spcBef>
                <a:spcPts val="0"/>
              </a:spcBef>
              <a:spcAft>
                <a:spcPts val="0"/>
              </a:spcAft>
              <a:buFontTx/>
              <a:buNone/>
              <a:defRPr sz="2800" b="0" i="0">
                <a:latin typeface="Montserrat Light" pitchFamily="2" charset="77"/>
              </a:defRPr>
            </a:lvl1pPr>
          </a:lstStyle>
          <a:p>
            <a:pPr lvl="0"/>
            <a:r>
              <a:rPr lang="fr-FR" dirty="0"/>
              <a:t>TITRE</a:t>
            </a:r>
          </a:p>
        </p:txBody>
      </p:sp>
      <p:cxnSp>
        <p:nvCxnSpPr>
          <p:cNvPr id="10" name="Connecteur droit 9">
            <a:extLst>
              <a:ext uri="{FF2B5EF4-FFF2-40B4-BE49-F238E27FC236}">
                <a16:creationId xmlns:a16="http://schemas.microsoft.com/office/drawing/2014/main" id="{CF5F817C-5927-408E-9FC1-E560256E23CC}"/>
              </a:ext>
            </a:extLst>
          </p:cNvPr>
          <p:cNvCxnSpPr>
            <a:cxnSpLocks/>
          </p:cNvCxnSpPr>
          <p:nvPr userDrawn="1"/>
        </p:nvCxnSpPr>
        <p:spPr>
          <a:xfrm>
            <a:off x="1306371" y="836712"/>
            <a:ext cx="0" cy="223224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A4A04242-C072-4C9F-9476-014C702F0CCB}"/>
              </a:ext>
            </a:extLst>
          </p:cNvPr>
          <p:cNvSpPr>
            <a:spLocks noGrp="1"/>
          </p:cNvSpPr>
          <p:nvPr>
            <p:ph type="title" hasCustomPrompt="1"/>
          </p:nvPr>
        </p:nvSpPr>
        <p:spPr bwMode="gray">
          <a:xfrm>
            <a:off x="653016" y="1052737"/>
            <a:ext cx="1306708" cy="4680519"/>
          </a:xfrm>
          <a:prstGeom prst="rect">
            <a:avLst/>
          </a:prstGeom>
        </p:spPr>
        <p:txBody>
          <a:bodyPr anchor="ctr"/>
          <a:lstStyle>
            <a:lvl1pPr algn="ctr">
              <a:defRPr sz="900">
                <a:solidFill>
                  <a:srgbClr val="153D8A"/>
                </a:solidFill>
                <a:latin typeface="Montserrat" pitchFamily="2" charset="77"/>
              </a:defRPr>
            </a:lvl1pPr>
          </a:lstStyle>
          <a:p>
            <a:r>
              <a:rPr lang="fr-FR" noProof="0" dirty="0"/>
              <a:t>TITRE DE LA PARTIE</a:t>
            </a:r>
            <a:endParaRPr lang="fr-FR" dirty="0"/>
          </a:p>
        </p:txBody>
      </p:sp>
      <p:pic>
        <p:nvPicPr>
          <p:cNvPr id="12" name="Image 11" descr="Une image contenant texte, signe, jaune&#10;&#10;Description générée automatiquement">
            <a:extLst>
              <a:ext uri="{FF2B5EF4-FFF2-40B4-BE49-F238E27FC236}">
                <a16:creationId xmlns:a16="http://schemas.microsoft.com/office/drawing/2014/main" id="{ACEF73D6-AA67-413B-AE36-AB0A427D602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cxnSp>
        <p:nvCxnSpPr>
          <p:cNvPr id="13" name="Connecteur droit 12">
            <a:extLst>
              <a:ext uri="{FF2B5EF4-FFF2-40B4-BE49-F238E27FC236}">
                <a16:creationId xmlns:a16="http://schemas.microsoft.com/office/drawing/2014/main" id="{E6155319-5C38-4288-87B3-E5E7EA094C86}"/>
              </a:ext>
            </a:extLst>
          </p:cNvPr>
          <p:cNvCxnSpPr>
            <a:cxnSpLocks/>
          </p:cNvCxnSpPr>
          <p:nvPr userDrawn="1"/>
        </p:nvCxnSpPr>
        <p:spPr>
          <a:xfrm>
            <a:off x="1306371" y="3709672"/>
            <a:ext cx="0" cy="209559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4" name="Espace réservé du contenu 3">
            <a:extLst>
              <a:ext uri="{FF2B5EF4-FFF2-40B4-BE49-F238E27FC236}">
                <a16:creationId xmlns:a16="http://schemas.microsoft.com/office/drawing/2014/main" id="{FCB277F8-6B67-416D-9084-8B530E6F7474}"/>
              </a:ext>
            </a:extLst>
          </p:cNvPr>
          <p:cNvSpPr>
            <a:spLocks noGrp="1"/>
          </p:cNvSpPr>
          <p:nvPr>
            <p:ph sz="half" idx="20"/>
          </p:nvPr>
        </p:nvSpPr>
        <p:spPr>
          <a:xfrm>
            <a:off x="2246205" y="1184810"/>
            <a:ext cx="4574283" cy="44859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numéro de diapositive 5">
            <a:extLst>
              <a:ext uri="{FF2B5EF4-FFF2-40B4-BE49-F238E27FC236}">
                <a16:creationId xmlns:a16="http://schemas.microsoft.com/office/drawing/2014/main" id="{DF641EFE-1CD8-46B8-BE6C-1F1DB2B63E3E}"/>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6" name="Espace réservé du numéro de diapositive 3">
            <a:extLst>
              <a:ext uri="{FF2B5EF4-FFF2-40B4-BE49-F238E27FC236}">
                <a16:creationId xmlns:a16="http://schemas.microsoft.com/office/drawing/2014/main" id="{DBC725E3-DD98-42CE-96FF-AB3BA8015C20}"/>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17" name="Espace réservé du texte 10">
            <a:extLst>
              <a:ext uri="{FF2B5EF4-FFF2-40B4-BE49-F238E27FC236}">
                <a16:creationId xmlns:a16="http://schemas.microsoft.com/office/drawing/2014/main" id="{C31FAABD-A51F-4FF8-A4E5-175E1A9C4E65}"/>
              </a:ext>
            </a:extLst>
          </p:cNvPr>
          <p:cNvSpPr>
            <a:spLocks noGrp="1"/>
          </p:cNvSpPr>
          <p:nvPr>
            <p:ph type="body" sz="quarter" idx="15" hasCustomPrompt="1"/>
          </p:nvPr>
        </p:nvSpPr>
        <p:spPr bwMode="gray">
          <a:xfrm>
            <a:off x="2135558" y="5742451"/>
            <a:ext cx="9289034" cy="517404"/>
          </a:xfrm>
          <a:prstGeom prst="rect">
            <a:avLst/>
          </a:prstGeom>
          <a:noFill/>
          <a:ln>
            <a:solidFill>
              <a:srgbClr val="0063AF"/>
            </a:solidFill>
          </a:ln>
        </p:spPr>
        <p:txBody>
          <a:bodyPr wrap="square" lIns="252000" tIns="180000" rIns="72000" bIns="180000" anchor="b">
            <a:spAutoFit/>
          </a:bodyPr>
          <a:lstStyle>
            <a:lvl1pPr marL="0">
              <a:lnSpc>
                <a:spcPct val="100000"/>
              </a:lnSpc>
              <a:spcBef>
                <a:spcPts val="0"/>
              </a:spcBef>
              <a:spcAft>
                <a:spcPts val="0"/>
              </a:spcAft>
              <a:buFontTx/>
              <a:buNone/>
              <a:defRPr sz="1000" i="0">
                <a:solidFill>
                  <a:srgbClr val="153D8A"/>
                </a:solidFill>
              </a:defRPr>
            </a:lvl1pPr>
          </a:lstStyle>
          <a:p>
            <a:pPr lvl="0"/>
            <a:r>
              <a:rPr lang="fr-FR" dirty="0"/>
              <a:t>Texte optionnel</a:t>
            </a:r>
          </a:p>
        </p:txBody>
      </p:sp>
      <p:sp>
        <p:nvSpPr>
          <p:cNvPr id="18" name="Espace réservé de la date 5">
            <a:extLst>
              <a:ext uri="{FF2B5EF4-FFF2-40B4-BE49-F238E27FC236}">
                <a16:creationId xmlns:a16="http://schemas.microsoft.com/office/drawing/2014/main" id="{B1378E6E-1D89-4B64-8C0D-E7C1E76B85B6}"/>
              </a:ext>
            </a:extLst>
          </p:cNvPr>
          <p:cNvSpPr>
            <a:spLocks noGrp="1"/>
          </p:cNvSpPr>
          <p:nvPr>
            <p:ph type="dt" sz="half" idx="21"/>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3324567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Double disposition de contenu et encart">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5DE48186-786A-4098-85EE-78FD5AE5E01F}"/>
              </a:ext>
            </a:extLst>
          </p:cNvPr>
          <p:cNvSpPr>
            <a:spLocks noGrp="1"/>
          </p:cNvSpPr>
          <p:nvPr>
            <p:ph sz="half" idx="2"/>
          </p:nvPr>
        </p:nvSpPr>
        <p:spPr>
          <a:xfrm>
            <a:off x="7106969" y="1184811"/>
            <a:ext cx="4574283" cy="44859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8" name="Image 7">
            <a:extLst>
              <a:ext uri="{FF2B5EF4-FFF2-40B4-BE49-F238E27FC236}">
                <a16:creationId xmlns:a16="http://schemas.microsoft.com/office/drawing/2014/main" id="{637CDB29-AE6F-459E-925F-AD005C51AE0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27301" y="383829"/>
            <a:ext cx="358140" cy="358140"/>
          </a:xfrm>
          <a:prstGeom prst="rect">
            <a:avLst/>
          </a:prstGeom>
        </p:spPr>
      </p:pic>
      <p:sp>
        <p:nvSpPr>
          <p:cNvPr id="9" name="Espace réservé du texte 3">
            <a:extLst>
              <a:ext uri="{FF2B5EF4-FFF2-40B4-BE49-F238E27FC236}">
                <a16:creationId xmlns:a16="http://schemas.microsoft.com/office/drawing/2014/main" id="{C20AA24D-8848-478C-BE24-A844AC49FD66}"/>
              </a:ext>
            </a:extLst>
          </p:cNvPr>
          <p:cNvSpPr>
            <a:spLocks noGrp="1"/>
          </p:cNvSpPr>
          <p:nvPr>
            <p:ph type="body" sz="quarter" idx="19" hasCustomPrompt="1"/>
          </p:nvPr>
        </p:nvSpPr>
        <p:spPr>
          <a:xfrm>
            <a:off x="2135558" y="507812"/>
            <a:ext cx="9289034" cy="468314"/>
          </a:xfrm>
          <a:prstGeom prst="rect">
            <a:avLst/>
          </a:prstGeom>
        </p:spPr>
        <p:txBody>
          <a:bodyPr/>
          <a:lstStyle>
            <a:lvl1pPr marL="0" indent="0">
              <a:lnSpc>
                <a:spcPct val="90000"/>
              </a:lnSpc>
              <a:spcBef>
                <a:spcPts val="0"/>
              </a:spcBef>
              <a:spcAft>
                <a:spcPts val="0"/>
              </a:spcAft>
              <a:buFontTx/>
              <a:buNone/>
              <a:defRPr sz="2800" b="0" i="0">
                <a:latin typeface="Montserrat Light" pitchFamily="2" charset="77"/>
              </a:defRPr>
            </a:lvl1pPr>
          </a:lstStyle>
          <a:p>
            <a:pPr lvl="0"/>
            <a:r>
              <a:rPr lang="fr-FR" dirty="0"/>
              <a:t>TITRE</a:t>
            </a:r>
          </a:p>
        </p:txBody>
      </p:sp>
      <p:cxnSp>
        <p:nvCxnSpPr>
          <p:cNvPr id="10" name="Connecteur droit 9">
            <a:extLst>
              <a:ext uri="{FF2B5EF4-FFF2-40B4-BE49-F238E27FC236}">
                <a16:creationId xmlns:a16="http://schemas.microsoft.com/office/drawing/2014/main" id="{CF5F817C-5927-408E-9FC1-E560256E23CC}"/>
              </a:ext>
            </a:extLst>
          </p:cNvPr>
          <p:cNvCxnSpPr>
            <a:cxnSpLocks/>
          </p:cNvCxnSpPr>
          <p:nvPr userDrawn="1"/>
        </p:nvCxnSpPr>
        <p:spPr>
          <a:xfrm>
            <a:off x="1306371" y="836712"/>
            <a:ext cx="0" cy="223224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A4A04242-C072-4C9F-9476-014C702F0CCB}"/>
              </a:ext>
            </a:extLst>
          </p:cNvPr>
          <p:cNvSpPr>
            <a:spLocks noGrp="1"/>
          </p:cNvSpPr>
          <p:nvPr>
            <p:ph type="title" hasCustomPrompt="1"/>
          </p:nvPr>
        </p:nvSpPr>
        <p:spPr bwMode="gray">
          <a:xfrm>
            <a:off x="653016" y="1052737"/>
            <a:ext cx="1306708" cy="4680519"/>
          </a:xfrm>
          <a:prstGeom prst="rect">
            <a:avLst/>
          </a:prstGeom>
        </p:spPr>
        <p:txBody>
          <a:bodyPr anchor="ctr"/>
          <a:lstStyle>
            <a:lvl1pPr algn="ctr">
              <a:defRPr sz="900">
                <a:solidFill>
                  <a:srgbClr val="153D8A"/>
                </a:solidFill>
                <a:latin typeface="Montserrat" pitchFamily="2" charset="77"/>
              </a:defRPr>
            </a:lvl1pPr>
          </a:lstStyle>
          <a:p>
            <a:r>
              <a:rPr lang="fr-FR" noProof="0" dirty="0"/>
              <a:t>TITRE DE LA PARTIE</a:t>
            </a:r>
            <a:endParaRPr lang="fr-FR" dirty="0"/>
          </a:p>
        </p:txBody>
      </p:sp>
      <p:pic>
        <p:nvPicPr>
          <p:cNvPr id="12" name="Image 11" descr="Une image contenant texte, signe, jaune&#10;&#10;Description générée automatiquement">
            <a:extLst>
              <a:ext uri="{FF2B5EF4-FFF2-40B4-BE49-F238E27FC236}">
                <a16:creationId xmlns:a16="http://schemas.microsoft.com/office/drawing/2014/main" id="{ACEF73D6-AA67-413B-AE36-AB0A427D602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0747" y="854610"/>
            <a:ext cx="311150" cy="330200"/>
          </a:xfrm>
          <a:prstGeom prst="rect">
            <a:avLst/>
          </a:prstGeom>
        </p:spPr>
      </p:pic>
      <p:cxnSp>
        <p:nvCxnSpPr>
          <p:cNvPr id="13" name="Connecteur droit 12">
            <a:extLst>
              <a:ext uri="{FF2B5EF4-FFF2-40B4-BE49-F238E27FC236}">
                <a16:creationId xmlns:a16="http://schemas.microsoft.com/office/drawing/2014/main" id="{E6155319-5C38-4288-87B3-E5E7EA094C86}"/>
              </a:ext>
            </a:extLst>
          </p:cNvPr>
          <p:cNvCxnSpPr>
            <a:cxnSpLocks/>
          </p:cNvCxnSpPr>
          <p:nvPr userDrawn="1"/>
        </p:nvCxnSpPr>
        <p:spPr>
          <a:xfrm>
            <a:off x="1306371" y="3709672"/>
            <a:ext cx="0" cy="209559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4" name="Espace réservé du contenu 3">
            <a:extLst>
              <a:ext uri="{FF2B5EF4-FFF2-40B4-BE49-F238E27FC236}">
                <a16:creationId xmlns:a16="http://schemas.microsoft.com/office/drawing/2014/main" id="{FCB277F8-6B67-416D-9084-8B530E6F7474}"/>
              </a:ext>
            </a:extLst>
          </p:cNvPr>
          <p:cNvSpPr>
            <a:spLocks noGrp="1"/>
          </p:cNvSpPr>
          <p:nvPr>
            <p:ph sz="half" idx="20"/>
          </p:nvPr>
        </p:nvSpPr>
        <p:spPr>
          <a:xfrm>
            <a:off x="2246205" y="1184810"/>
            <a:ext cx="4574283" cy="44859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numéro de diapositive 5">
            <a:extLst>
              <a:ext uri="{FF2B5EF4-FFF2-40B4-BE49-F238E27FC236}">
                <a16:creationId xmlns:a16="http://schemas.microsoft.com/office/drawing/2014/main" id="{DF641EFE-1CD8-46B8-BE6C-1F1DB2B63E3E}"/>
              </a:ext>
            </a:extLst>
          </p:cNvPr>
          <p:cNvSpPr txBox="1">
            <a:spLocks/>
          </p:cNvSpPr>
          <p:nvPr userDrawn="1"/>
        </p:nvSpPr>
        <p:spPr bwMode="gray">
          <a:xfrm>
            <a:off x="1077712" y="5944376"/>
            <a:ext cx="457317" cy="235288"/>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ltLang="fr-FR" dirty="0"/>
          </a:p>
        </p:txBody>
      </p:sp>
      <p:sp>
        <p:nvSpPr>
          <p:cNvPr id="16" name="Espace réservé du numéro de diapositive 3">
            <a:extLst>
              <a:ext uri="{FF2B5EF4-FFF2-40B4-BE49-F238E27FC236}">
                <a16:creationId xmlns:a16="http://schemas.microsoft.com/office/drawing/2014/main" id="{DBC725E3-DD98-42CE-96FF-AB3BA8015C20}"/>
              </a:ext>
            </a:extLst>
          </p:cNvPr>
          <p:cNvSpPr txBox="1">
            <a:spLocks/>
          </p:cNvSpPr>
          <p:nvPr userDrawn="1"/>
        </p:nvSpPr>
        <p:spPr>
          <a:xfrm>
            <a:off x="-65230" y="5879457"/>
            <a:ext cx="2743200" cy="365125"/>
          </a:xfrm>
          <a:prstGeom prst="rect">
            <a:avLst/>
          </a:prstGeom>
        </p:spPr>
        <p:txBody>
          <a:bodyPr vert="horz" lIns="91440" tIns="45720" rIns="91440" bIns="45720" rtlCol="0" anchor="ctr"/>
          <a:lstStyle>
            <a:defPPr>
              <a:defRPr lang="fr-FR"/>
            </a:defPPr>
            <a:lvl1pPr marL="0" algn="ctr" defTabSz="914400" rtl="0" eaLnBrk="1" latinLnBrk="0" hangingPunct="1">
              <a:defRPr lang="fr-FR" sz="800" b="1" kern="1200" smtClean="0">
                <a:solidFill>
                  <a:srgbClr val="2C246B"/>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DDDDA4-5352-4C9D-BEB4-B19786FFBE75}" type="slidenum">
              <a:rPr lang="fr-FR" smtClean="0">
                <a:solidFill>
                  <a:schemeClr val="bg1"/>
                </a:solidFill>
              </a:rPr>
              <a:pPr/>
              <a:t>‹N°›</a:t>
            </a:fld>
            <a:endParaRPr lang="fr-FR" dirty="0">
              <a:solidFill>
                <a:schemeClr val="bg1"/>
              </a:solidFill>
            </a:endParaRPr>
          </a:p>
        </p:txBody>
      </p:sp>
      <p:sp>
        <p:nvSpPr>
          <p:cNvPr id="17" name="Espace réservé du texte 10">
            <a:extLst>
              <a:ext uri="{FF2B5EF4-FFF2-40B4-BE49-F238E27FC236}">
                <a16:creationId xmlns:a16="http://schemas.microsoft.com/office/drawing/2014/main" id="{C31FAABD-A51F-4FF8-A4E5-175E1A9C4E65}"/>
              </a:ext>
            </a:extLst>
          </p:cNvPr>
          <p:cNvSpPr>
            <a:spLocks noGrp="1"/>
          </p:cNvSpPr>
          <p:nvPr>
            <p:ph type="body" sz="quarter" idx="15" hasCustomPrompt="1"/>
          </p:nvPr>
        </p:nvSpPr>
        <p:spPr bwMode="gray">
          <a:xfrm>
            <a:off x="2135558" y="5742451"/>
            <a:ext cx="9289034" cy="517404"/>
          </a:xfrm>
          <a:prstGeom prst="rect">
            <a:avLst/>
          </a:prstGeom>
          <a:noFill/>
          <a:ln>
            <a:solidFill>
              <a:srgbClr val="0063AF"/>
            </a:solidFill>
          </a:ln>
        </p:spPr>
        <p:txBody>
          <a:bodyPr wrap="square" lIns="252000" tIns="180000" rIns="72000" bIns="180000" anchor="b">
            <a:spAutoFit/>
          </a:bodyPr>
          <a:lstStyle>
            <a:lvl1pPr marL="0">
              <a:lnSpc>
                <a:spcPct val="100000"/>
              </a:lnSpc>
              <a:spcBef>
                <a:spcPts val="0"/>
              </a:spcBef>
              <a:spcAft>
                <a:spcPts val="0"/>
              </a:spcAft>
              <a:buFontTx/>
              <a:buNone/>
              <a:defRPr sz="1000" i="0">
                <a:solidFill>
                  <a:srgbClr val="153D8A"/>
                </a:solidFill>
              </a:defRPr>
            </a:lvl1pPr>
          </a:lstStyle>
          <a:p>
            <a:pPr lvl="0"/>
            <a:r>
              <a:rPr lang="fr-FR" dirty="0"/>
              <a:t>Texte optionnel</a:t>
            </a:r>
          </a:p>
        </p:txBody>
      </p:sp>
      <p:cxnSp>
        <p:nvCxnSpPr>
          <p:cNvPr id="18" name="Connecteur droit 17">
            <a:extLst>
              <a:ext uri="{FF2B5EF4-FFF2-40B4-BE49-F238E27FC236}">
                <a16:creationId xmlns:a16="http://schemas.microsoft.com/office/drawing/2014/main" id="{6CC4A5F7-D989-47B8-9F2D-C249731F8C97}"/>
              </a:ext>
            </a:extLst>
          </p:cNvPr>
          <p:cNvCxnSpPr>
            <a:cxnSpLocks/>
          </p:cNvCxnSpPr>
          <p:nvPr userDrawn="1"/>
        </p:nvCxnSpPr>
        <p:spPr>
          <a:xfrm>
            <a:off x="6973075" y="1333122"/>
            <a:ext cx="0" cy="4191755"/>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9" name="Espace réservé de la date 5">
            <a:extLst>
              <a:ext uri="{FF2B5EF4-FFF2-40B4-BE49-F238E27FC236}">
                <a16:creationId xmlns:a16="http://schemas.microsoft.com/office/drawing/2014/main" id="{93CB81DE-2F75-41D8-9189-C20B6DCD35A6}"/>
              </a:ext>
            </a:extLst>
          </p:cNvPr>
          <p:cNvSpPr>
            <a:spLocks noGrp="1"/>
          </p:cNvSpPr>
          <p:nvPr>
            <p:ph type="dt" sz="half" idx="21"/>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Tree>
    <p:extLst>
      <p:ext uri="{BB962C8B-B14F-4D97-AF65-F5344CB8AC3E}">
        <p14:creationId xmlns:p14="http://schemas.microsoft.com/office/powerpoint/2010/main" val="23385470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0">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74732949-5867-4FA3-9F4B-CF1D4C859140}"/>
              </a:ext>
            </a:extLst>
          </p:cNvPr>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11920019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cxnSp>
        <p:nvCxnSpPr>
          <p:cNvPr id="11" name="Connecteur droit 10">
            <a:extLst>
              <a:ext uri="{FF2B5EF4-FFF2-40B4-BE49-F238E27FC236}">
                <a16:creationId xmlns:a16="http://schemas.microsoft.com/office/drawing/2014/main" id="{878CBF4E-B2FA-BB07-88C5-466F896B54C9}"/>
              </a:ext>
            </a:extLst>
          </p:cNvPr>
          <p:cNvCxnSpPr>
            <a:cxnSpLocks/>
          </p:cNvCxnSpPr>
          <p:nvPr userDrawn="1"/>
        </p:nvCxnSpPr>
        <p:spPr>
          <a:xfrm>
            <a:off x="1487999" y="836712"/>
            <a:ext cx="0" cy="496855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198E7C1-6860-66CA-CBDF-52C6BDCB338B}"/>
              </a:ext>
            </a:extLst>
          </p:cNvPr>
          <p:cNvSpPr/>
          <p:nvPr userDrawn="1"/>
        </p:nvSpPr>
        <p:spPr bwMode="gray">
          <a:xfrm>
            <a:off x="2351584" y="404664"/>
            <a:ext cx="9840416" cy="5724674"/>
          </a:xfrm>
          <a:prstGeom prst="rect">
            <a:avLst/>
          </a:prstGeom>
          <a:solidFill>
            <a:srgbClr val="153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800"/>
          </a:p>
        </p:txBody>
      </p:sp>
      <p:pic>
        <p:nvPicPr>
          <p:cNvPr id="14" name="Image 13">
            <a:extLst>
              <a:ext uri="{FF2B5EF4-FFF2-40B4-BE49-F238E27FC236}">
                <a16:creationId xmlns:a16="http://schemas.microsoft.com/office/drawing/2014/main" id="{CFE960E5-6E97-408B-D54C-B366212471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36557" y="383829"/>
            <a:ext cx="498575" cy="373931"/>
          </a:xfrm>
          <a:prstGeom prst="rect">
            <a:avLst/>
          </a:prstGeom>
        </p:spPr>
      </p:pic>
      <p:sp>
        <p:nvSpPr>
          <p:cNvPr id="9" name="Espace réservé du texte 8"/>
          <p:cNvSpPr>
            <a:spLocks noGrp="1"/>
          </p:cNvSpPr>
          <p:nvPr>
            <p:ph type="body" sz="quarter" idx="13" hasCustomPrompt="1"/>
          </p:nvPr>
        </p:nvSpPr>
        <p:spPr bwMode="gray">
          <a:xfrm>
            <a:off x="623359" y="1484784"/>
            <a:ext cx="12193389" cy="648072"/>
          </a:xfrm>
          <a:solidFill>
            <a:srgbClr val="0063AF"/>
          </a:solidFill>
          <a:ln>
            <a:noFill/>
          </a:ln>
        </p:spPr>
        <p:txBody>
          <a:bodyPr anchor="ctr"/>
          <a:lstStyle>
            <a:lvl1pPr marL="144000" indent="0" algn="l">
              <a:lnSpc>
                <a:spcPct val="100000"/>
              </a:lnSpc>
              <a:spcBef>
                <a:spcPts val="0"/>
              </a:spcBef>
              <a:spcAft>
                <a:spcPts val="0"/>
              </a:spcAft>
              <a:buNone/>
              <a:defRPr sz="3600" b="1">
                <a:ln cmpd="sng">
                  <a:noFill/>
                </a:ln>
                <a:solidFill>
                  <a:schemeClr val="bg1"/>
                </a:solidFill>
              </a:defRPr>
            </a:lvl1pPr>
            <a:lvl2pPr marL="0" algn="ctr">
              <a:lnSpc>
                <a:spcPct val="100000"/>
              </a:lnSpc>
              <a:spcBef>
                <a:spcPts val="6900"/>
              </a:spcBef>
              <a:defRPr sz="2000" b="1">
                <a:solidFill>
                  <a:schemeClr val="bg1"/>
                </a:solidFill>
              </a:defRPr>
            </a:lvl2pPr>
          </a:lstStyle>
          <a:p>
            <a:pPr lvl="0"/>
            <a:r>
              <a:rPr lang="fr-FR" noProof="0" dirty="0"/>
              <a:t>Modifiez les styles du texte du masque</a:t>
            </a:r>
          </a:p>
        </p:txBody>
      </p:sp>
      <p:sp>
        <p:nvSpPr>
          <p:cNvPr id="8" name="Espace réservé du texte 8"/>
          <p:cNvSpPr>
            <a:spLocks noGrp="1"/>
          </p:cNvSpPr>
          <p:nvPr>
            <p:ph type="body" sz="quarter" idx="14"/>
          </p:nvPr>
        </p:nvSpPr>
        <p:spPr bwMode="gray">
          <a:xfrm>
            <a:off x="4271797" y="3168055"/>
            <a:ext cx="7537085" cy="936104"/>
          </a:xfrm>
        </p:spPr>
        <p:txBody>
          <a:bodyPr/>
          <a:lstStyle>
            <a:lvl1pPr marL="0" indent="0" algn="l">
              <a:lnSpc>
                <a:spcPct val="100000"/>
              </a:lnSpc>
              <a:spcBef>
                <a:spcPts val="0"/>
              </a:spcBef>
              <a:spcAft>
                <a:spcPts val="0"/>
              </a:spcAft>
              <a:buNone/>
              <a:defRPr sz="1600" b="0">
                <a:solidFill>
                  <a:schemeClr val="bg1"/>
                </a:solidFill>
              </a:defRPr>
            </a:lvl1pPr>
            <a:lvl2pPr marL="0" algn="ctr">
              <a:lnSpc>
                <a:spcPct val="100000"/>
              </a:lnSpc>
              <a:spcBef>
                <a:spcPts val="6900"/>
              </a:spcBef>
              <a:defRPr sz="2000" b="1">
                <a:solidFill>
                  <a:schemeClr val="bg1"/>
                </a:solidFill>
              </a:defRPr>
            </a:lvl2pPr>
          </a:lstStyle>
          <a:p>
            <a:pPr lvl="0"/>
            <a:r>
              <a:rPr lang="fr-FR" noProof="0" dirty="0"/>
              <a:t>Modifiez les styles du texte du masque</a:t>
            </a:r>
          </a:p>
        </p:txBody>
      </p:sp>
      <p:sp>
        <p:nvSpPr>
          <p:cNvPr id="6" name="Espace réservé de la date 5">
            <a:extLst>
              <a:ext uri="{FF2B5EF4-FFF2-40B4-BE49-F238E27FC236}">
                <a16:creationId xmlns:a16="http://schemas.microsoft.com/office/drawing/2014/main" id="{9BD8C4BC-9F92-DAE2-4C80-167B57414DDF}"/>
              </a:ext>
            </a:extLst>
          </p:cNvPr>
          <p:cNvSpPr>
            <a:spLocks noGrp="1"/>
          </p:cNvSpPr>
          <p:nvPr>
            <p:ph type="dt" sz="half" idx="15"/>
          </p:nvPr>
        </p:nvSpPr>
        <p:spPr>
          <a:xfrm>
            <a:off x="11857568" y="0"/>
            <a:ext cx="334433" cy="260350"/>
          </a:xfrm>
        </p:spPr>
        <p:txBody>
          <a:bodyPr/>
          <a:lstStyle>
            <a:lvl1pPr>
              <a:defRPr sz="100">
                <a:solidFill>
                  <a:schemeClr val="bg1">
                    <a:alpha val="0"/>
                  </a:schemeClr>
                </a:solidFill>
              </a:defRPr>
            </a:lvl1pPr>
          </a:lstStyle>
          <a:p>
            <a:pPr>
              <a:defRPr/>
            </a:pPr>
            <a:fld id="{24992ED3-EB4F-C246-B676-0B13C707C554}" type="datetime1">
              <a:rPr lang="fr-FR" smtClean="0"/>
              <a:t>02/04/2025</a:t>
            </a:fld>
            <a:endParaRPr lang="fr-FR"/>
          </a:p>
        </p:txBody>
      </p:sp>
      <p:sp>
        <p:nvSpPr>
          <p:cNvPr id="7" name="Espace réservé du pied de page 10">
            <a:extLst>
              <a:ext uri="{FF2B5EF4-FFF2-40B4-BE49-F238E27FC236}">
                <a16:creationId xmlns:a16="http://schemas.microsoft.com/office/drawing/2014/main" id="{DCAB5E1F-E6DA-D016-29B4-D71B1A2C9AF0}"/>
              </a:ext>
            </a:extLst>
          </p:cNvPr>
          <p:cNvSpPr>
            <a:spLocks noGrp="1"/>
          </p:cNvSpPr>
          <p:nvPr>
            <p:ph type="ftr" sz="quarter" idx="16"/>
          </p:nvPr>
        </p:nvSpPr>
        <p:spPr>
          <a:xfrm>
            <a:off x="11857567" y="0"/>
            <a:ext cx="332317" cy="260350"/>
          </a:xfrm>
        </p:spPr>
        <p:txBody>
          <a:bodyPr/>
          <a:lstStyle>
            <a:lvl1pPr>
              <a:defRPr sz="100">
                <a:solidFill>
                  <a:schemeClr val="bg1">
                    <a:alpha val="0"/>
                  </a:schemeClr>
                </a:solidFill>
              </a:defRPr>
            </a:lvl1pPr>
          </a:lstStyle>
          <a:p>
            <a:pPr>
              <a:defRPr/>
            </a:pPr>
            <a:endParaRPr lang="fr-FR"/>
          </a:p>
        </p:txBody>
      </p:sp>
      <p:sp>
        <p:nvSpPr>
          <p:cNvPr id="10" name="Espace réservé du numéro de diapositive 11">
            <a:extLst>
              <a:ext uri="{FF2B5EF4-FFF2-40B4-BE49-F238E27FC236}">
                <a16:creationId xmlns:a16="http://schemas.microsoft.com/office/drawing/2014/main" id="{F1D28053-4EF0-189E-C934-0B0C45EA8B3B}"/>
              </a:ext>
            </a:extLst>
          </p:cNvPr>
          <p:cNvSpPr>
            <a:spLocks noGrp="1"/>
          </p:cNvSpPr>
          <p:nvPr>
            <p:ph type="sldNum" sz="quarter" idx="17"/>
          </p:nvPr>
        </p:nvSpPr>
        <p:spPr>
          <a:xfrm>
            <a:off x="11857567" y="0"/>
            <a:ext cx="332317" cy="260350"/>
          </a:xfrm>
        </p:spPr>
        <p:txBody>
          <a:bodyPr/>
          <a:lstStyle>
            <a:lvl1pPr>
              <a:defRPr sz="100">
                <a:solidFill>
                  <a:srgbClr val="FFFFFF"/>
                </a:solidFill>
              </a:defRPr>
            </a:lvl1pPr>
          </a:lstStyle>
          <a:p>
            <a:fld id="{C279E282-8ABA-1D49-9346-8928B0AF050B}" type="slidenum">
              <a:rPr lang="fr-FR" altLang="fr-FR"/>
              <a:pPr/>
              <a:t>‹N°›</a:t>
            </a:fld>
            <a:endParaRPr lang="fr-FR" altLang="fr-FR"/>
          </a:p>
        </p:txBody>
      </p:sp>
      <p:sp>
        <p:nvSpPr>
          <p:cNvPr id="15" name="Espace réservé du texte 8">
            <a:extLst>
              <a:ext uri="{FF2B5EF4-FFF2-40B4-BE49-F238E27FC236}">
                <a16:creationId xmlns:a16="http://schemas.microsoft.com/office/drawing/2014/main" id="{FF8C1912-3889-2A72-5692-643B80671397}"/>
              </a:ext>
            </a:extLst>
          </p:cNvPr>
          <p:cNvSpPr>
            <a:spLocks noGrp="1"/>
          </p:cNvSpPr>
          <p:nvPr>
            <p:ph type="body" sz="quarter" idx="18" hasCustomPrompt="1"/>
          </p:nvPr>
        </p:nvSpPr>
        <p:spPr bwMode="gray">
          <a:xfrm>
            <a:off x="623359" y="2306905"/>
            <a:ext cx="12193389" cy="648072"/>
          </a:xfrm>
          <a:solidFill>
            <a:srgbClr val="0063AF"/>
          </a:solidFill>
          <a:ln>
            <a:noFill/>
          </a:ln>
        </p:spPr>
        <p:txBody>
          <a:bodyPr anchor="ctr"/>
          <a:lstStyle>
            <a:lvl1pPr marL="144000" indent="0" algn="l">
              <a:lnSpc>
                <a:spcPct val="100000"/>
              </a:lnSpc>
              <a:spcBef>
                <a:spcPts val="0"/>
              </a:spcBef>
              <a:spcAft>
                <a:spcPts val="0"/>
              </a:spcAft>
              <a:buNone/>
              <a:defRPr sz="3600" b="0" i="0">
                <a:ln cmpd="sng">
                  <a:noFill/>
                </a:ln>
                <a:solidFill>
                  <a:schemeClr val="bg1"/>
                </a:solidFill>
                <a:latin typeface="Montserrat Light" pitchFamily="2" charset="77"/>
              </a:defRPr>
            </a:lvl1pPr>
            <a:lvl2pPr marL="0" algn="ctr">
              <a:lnSpc>
                <a:spcPct val="100000"/>
              </a:lnSpc>
              <a:spcBef>
                <a:spcPts val="6900"/>
              </a:spcBef>
              <a:defRPr sz="2000" b="1">
                <a:solidFill>
                  <a:schemeClr val="bg1"/>
                </a:solidFill>
              </a:defRPr>
            </a:lvl2pPr>
          </a:lstStyle>
          <a:p>
            <a:pPr lvl="0"/>
            <a:r>
              <a:rPr lang="fr-FR" noProof="0" dirty="0"/>
              <a:t>Modifiez les styles du texte du masque</a:t>
            </a:r>
          </a:p>
        </p:txBody>
      </p:sp>
      <p:pic>
        <p:nvPicPr>
          <p:cNvPr id="3" name="Image 2" descr="Une image contenant texte, signe, jaune&#10;&#10;Description générée automatiquement">
            <a:extLst>
              <a:ext uri="{FF2B5EF4-FFF2-40B4-BE49-F238E27FC236}">
                <a16:creationId xmlns:a16="http://schemas.microsoft.com/office/drawing/2014/main" id="{CA446E8C-43A3-C148-62D3-E8BD61E977C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9856" y="854610"/>
            <a:ext cx="414867" cy="330200"/>
          </a:xfrm>
          <a:prstGeom prst="rect">
            <a:avLst/>
          </a:prstGeom>
        </p:spPr>
      </p:pic>
      <p:sp>
        <p:nvSpPr>
          <p:cNvPr id="4" name="Espace réservé du texte 3">
            <a:extLst>
              <a:ext uri="{FF2B5EF4-FFF2-40B4-BE49-F238E27FC236}">
                <a16:creationId xmlns:a16="http://schemas.microsoft.com/office/drawing/2014/main" id="{D8F46CAC-8B67-B62A-6A09-1BEA6C74F1A3}"/>
              </a:ext>
            </a:extLst>
          </p:cNvPr>
          <p:cNvSpPr>
            <a:spLocks noGrp="1"/>
          </p:cNvSpPr>
          <p:nvPr>
            <p:ph type="body" sz="quarter" idx="19" hasCustomPrompt="1"/>
          </p:nvPr>
        </p:nvSpPr>
        <p:spPr>
          <a:xfrm>
            <a:off x="877711" y="5961479"/>
            <a:ext cx="1216263" cy="167859"/>
          </a:xfrm>
          <a:solidFill>
            <a:srgbClr val="0063AF"/>
          </a:solidFill>
        </p:spPr>
        <p:txBody>
          <a:bodyPr anchor="ctr"/>
          <a:lstStyle>
            <a:lvl1pPr algn="ctr">
              <a:defRPr sz="800">
                <a:solidFill>
                  <a:schemeClr val="bg1"/>
                </a:solidFill>
              </a:defRPr>
            </a:lvl1pPr>
          </a:lstStyle>
          <a:p>
            <a:pPr lvl="0"/>
            <a:r>
              <a:rPr lang="fr-FR" altLang="fr-FR" dirty="0"/>
              <a:t>Date</a:t>
            </a:r>
            <a:endParaRPr lang="fr-FR" dirty="0"/>
          </a:p>
        </p:txBody>
      </p:sp>
    </p:spTree>
    <p:extLst>
      <p:ext uri="{BB962C8B-B14F-4D97-AF65-F5344CB8AC3E}">
        <p14:creationId xmlns:p14="http://schemas.microsoft.com/office/powerpoint/2010/main" val="40529399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cxnSp>
        <p:nvCxnSpPr>
          <p:cNvPr id="31" name="Connecteur droit 30">
            <a:extLst>
              <a:ext uri="{FF2B5EF4-FFF2-40B4-BE49-F238E27FC236}">
                <a16:creationId xmlns:a16="http://schemas.microsoft.com/office/drawing/2014/main" id="{89474949-63E0-7DFA-77BF-338041FB64B9}"/>
              </a:ext>
            </a:extLst>
          </p:cNvPr>
          <p:cNvCxnSpPr>
            <a:cxnSpLocks/>
          </p:cNvCxnSpPr>
          <p:nvPr userDrawn="1"/>
        </p:nvCxnSpPr>
        <p:spPr>
          <a:xfrm>
            <a:off x="1487999" y="3212976"/>
            <a:ext cx="0" cy="259228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46D3B3C9-5A1F-DAE3-DD16-B627960A487E}"/>
              </a:ext>
            </a:extLst>
          </p:cNvPr>
          <p:cNvCxnSpPr>
            <a:cxnSpLocks/>
          </p:cNvCxnSpPr>
          <p:nvPr userDrawn="1"/>
        </p:nvCxnSpPr>
        <p:spPr>
          <a:xfrm>
            <a:off x="1487999" y="836712"/>
            <a:ext cx="0" cy="1080120"/>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EDCAEF4-128F-1FE1-BB70-E2D8957F6AEF}"/>
              </a:ext>
            </a:extLst>
          </p:cNvPr>
          <p:cNvSpPr/>
          <p:nvPr/>
        </p:nvSpPr>
        <p:spPr bwMode="gray">
          <a:xfrm>
            <a:off x="2351584" y="404664"/>
            <a:ext cx="9840416" cy="57246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800"/>
          </a:p>
        </p:txBody>
      </p:sp>
      <p:sp>
        <p:nvSpPr>
          <p:cNvPr id="6" name="Titre 5"/>
          <p:cNvSpPr>
            <a:spLocks noGrp="1"/>
          </p:cNvSpPr>
          <p:nvPr>
            <p:ph type="title"/>
          </p:nvPr>
        </p:nvSpPr>
        <p:spPr bwMode="gray">
          <a:xfrm>
            <a:off x="619856" y="1047832"/>
            <a:ext cx="1731728" cy="2304256"/>
          </a:xfrm>
          <a:prstGeom prst="rect">
            <a:avLst/>
          </a:prstGeom>
        </p:spPr>
        <p:txBody>
          <a:bodyPr anchor="b"/>
          <a:lstStyle>
            <a:lvl1pPr algn="ctr">
              <a:defRPr sz="10000" b="1" i="0">
                <a:solidFill>
                  <a:schemeClr val="accent5"/>
                </a:solidFill>
                <a:latin typeface="Montserrat" pitchFamily="2" charset="77"/>
              </a:defRPr>
            </a:lvl1pPr>
          </a:lstStyle>
          <a:p>
            <a:r>
              <a:rPr lang="fr-FR" dirty="0"/>
              <a:t>Modifiez le style du titre</a:t>
            </a:r>
          </a:p>
        </p:txBody>
      </p:sp>
      <p:sp>
        <p:nvSpPr>
          <p:cNvPr id="8" name="Espace réservé de la date 15">
            <a:extLst>
              <a:ext uri="{FF2B5EF4-FFF2-40B4-BE49-F238E27FC236}">
                <a16:creationId xmlns:a16="http://schemas.microsoft.com/office/drawing/2014/main" id="{AC22CB92-0BE7-81EA-984E-B32AEE96A5E2}"/>
              </a:ext>
            </a:extLst>
          </p:cNvPr>
          <p:cNvSpPr>
            <a:spLocks noGrp="1"/>
          </p:cNvSpPr>
          <p:nvPr>
            <p:ph type="dt" sz="half" idx="14"/>
          </p:nvPr>
        </p:nvSpPr>
        <p:spPr>
          <a:xfrm>
            <a:off x="11857567" y="0"/>
            <a:ext cx="328084" cy="260350"/>
          </a:xfrm>
        </p:spPr>
        <p:txBody>
          <a:bodyPr/>
          <a:lstStyle>
            <a:lvl1pPr>
              <a:defRPr sz="100">
                <a:solidFill>
                  <a:schemeClr val="bg1">
                    <a:alpha val="0"/>
                  </a:schemeClr>
                </a:solidFill>
              </a:defRPr>
            </a:lvl1pPr>
          </a:lstStyle>
          <a:p>
            <a:pPr>
              <a:defRPr/>
            </a:pPr>
            <a:fld id="{2FFC87F6-D65B-6D41-BF46-AE4738B82E95}" type="datetime1">
              <a:rPr lang="fr-FR" smtClean="0"/>
              <a:t>02/04/2025</a:t>
            </a:fld>
            <a:endParaRPr lang="fr-FR"/>
          </a:p>
        </p:txBody>
      </p:sp>
      <p:sp>
        <p:nvSpPr>
          <p:cNvPr id="9" name="Espace réservé du pied de page 16">
            <a:extLst>
              <a:ext uri="{FF2B5EF4-FFF2-40B4-BE49-F238E27FC236}">
                <a16:creationId xmlns:a16="http://schemas.microsoft.com/office/drawing/2014/main" id="{5A96091F-FD41-99E5-9ADE-5826C297FA34}"/>
              </a:ext>
            </a:extLst>
          </p:cNvPr>
          <p:cNvSpPr>
            <a:spLocks noGrp="1"/>
          </p:cNvSpPr>
          <p:nvPr>
            <p:ph type="ftr" sz="quarter" idx="15"/>
          </p:nvPr>
        </p:nvSpPr>
        <p:spPr>
          <a:xfrm>
            <a:off x="11857567" y="0"/>
            <a:ext cx="313267" cy="260350"/>
          </a:xfrm>
        </p:spPr>
        <p:txBody>
          <a:bodyPr/>
          <a:lstStyle>
            <a:lvl1pPr>
              <a:defRPr sz="100">
                <a:solidFill>
                  <a:schemeClr val="bg1">
                    <a:alpha val="0"/>
                  </a:schemeClr>
                </a:solidFill>
              </a:defRPr>
            </a:lvl1pPr>
          </a:lstStyle>
          <a:p>
            <a:pPr>
              <a:defRPr/>
            </a:pPr>
            <a:endParaRPr lang="fr-FR"/>
          </a:p>
        </p:txBody>
      </p:sp>
      <p:sp>
        <p:nvSpPr>
          <p:cNvPr id="13" name="Espace réservé du numéro de diapositive 5">
            <a:extLst>
              <a:ext uri="{FF2B5EF4-FFF2-40B4-BE49-F238E27FC236}">
                <a16:creationId xmlns:a16="http://schemas.microsoft.com/office/drawing/2014/main" id="{30ADB21E-DF8D-F037-2A45-F90BEB07C8FA}"/>
              </a:ext>
            </a:extLst>
          </p:cNvPr>
          <p:cNvSpPr>
            <a:spLocks noGrp="1"/>
          </p:cNvSpPr>
          <p:nvPr>
            <p:ph type="sldNum" sz="quarter" idx="4"/>
          </p:nvPr>
        </p:nvSpPr>
        <p:spPr bwMode="gray">
          <a:xfrm>
            <a:off x="1259340" y="5961480"/>
            <a:ext cx="457317" cy="167859"/>
          </a:xfrm>
          <a:prstGeom prst="rect">
            <a:avLst/>
          </a:prstGeom>
          <a:solidFill>
            <a:srgbClr val="0063AF"/>
          </a:solidFill>
        </p:spPr>
        <p:txBody>
          <a:bodyPr vert="horz" wrap="square" lIns="0" tIns="0" rIns="0" bIns="0" numCol="1" anchor="ctr" anchorCtr="0" compatLnSpc="1">
            <a:prstTxWarp prst="textNoShape">
              <a:avLst/>
            </a:prstTxWarp>
            <a:noAutofit/>
          </a:bodyPr>
          <a:lstStyle>
            <a:lvl1pPr algn="ctr" eaLnBrk="1" hangingPunct="1">
              <a:defRPr sz="800" b="1">
                <a:solidFill>
                  <a:schemeClr val="bg1"/>
                </a:solidFill>
                <a:latin typeface="Montserrat" pitchFamily="2" charset="77"/>
              </a:defRPr>
            </a:lvl1pPr>
          </a:lstStyle>
          <a:p>
            <a:fld id="{558E8396-2DA7-6C46-9908-4866501E921A}" type="slidenum">
              <a:rPr lang="fr-FR" altLang="fr-FR" smtClean="0"/>
              <a:pPr/>
              <a:t>‹N°›</a:t>
            </a:fld>
            <a:endParaRPr lang="fr-FR" altLang="fr-FR" dirty="0"/>
          </a:p>
        </p:txBody>
      </p:sp>
      <p:pic>
        <p:nvPicPr>
          <p:cNvPr id="23" name="Image 22">
            <a:extLst>
              <a:ext uri="{FF2B5EF4-FFF2-40B4-BE49-F238E27FC236}">
                <a16:creationId xmlns:a16="http://schemas.microsoft.com/office/drawing/2014/main" id="{48B6DD3B-C3C2-1CAA-3973-9011D6AC3C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36557" y="383829"/>
            <a:ext cx="498575" cy="373931"/>
          </a:xfrm>
          <a:prstGeom prst="rect">
            <a:avLst/>
          </a:prstGeom>
        </p:spPr>
      </p:pic>
      <p:sp>
        <p:nvSpPr>
          <p:cNvPr id="26" name="Espace réservé du texte 8">
            <a:extLst>
              <a:ext uri="{FF2B5EF4-FFF2-40B4-BE49-F238E27FC236}">
                <a16:creationId xmlns:a16="http://schemas.microsoft.com/office/drawing/2014/main" id="{252F2347-1A79-9A2D-599A-E81F641D9844}"/>
              </a:ext>
            </a:extLst>
          </p:cNvPr>
          <p:cNvSpPr>
            <a:spLocks noGrp="1"/>
          </p:cNvSpPr>
          <p:nvPr>
            <p:ph type="body" sz="quarter" idx="18" hasCustomPrompt="1"/>
          </p:nvPr>
        </p:nvSpPr>
        <p:spPr bwMode="gray">
          <a:xfrm>
            <a:off x="623359" y="3352088"/>
            <a:ext cx="12193389" cy="648072"/>
          </a:xfrm>
          <a:solidFill>
            <a:srgbClr val="0063AF"/>
          </a:solidFill>
          <a:ln>
            <a:noFill/>
          </a:ln>
        </p:spPr>
        <p:txBody>
          <a:bodyPr anchor="ctr"/>
          <a:lstStyle>
            <a:lvl1pPr marL="144000" indent="0" algn="l">
              <a:lnSpc>
                <a:spcPct val="100000"/>
              </a:lnSpc>
              <a:spcBef>
                <a:spcPts val="0"/>
              </a:spcBef>
              <a:spcAft>
                <a:spcPts val="0"/>
              </a:spcAft>
              <a:buNone/>
              <a:defRPr sz="3600" b="1" i="0">
                <a:ln cmpd="sng">
                  <a:noFill/>
                </a:ln>
                <a:solidFill>
                  <a:schemeClr val="bg1"/>
                </a:solidFill>
                <a:latin typeface="Montserrat" pitchFamily="2" charset="77"/>
              </a:defRPr>
            </a:lvl1pPr>
            <a:lvl2pPr marL="0" algn="ctr">
              <a:lnSpc>
                <a:spcPct val="100000"/>
              </a:lnSpc>
              <a:spcBef>
                <a:spcPts val="6900"/>
              </a:spcBef>
              <a:defRPr sz="2000" b="1">
                <a:solidFill>
                  <a:schemeClr val="bg1"/>
                </a:solidFill>
              </a:defRPr>
            </a:lvl2pPr>
          </a:lstStyle>
          <a:p>
            <a:pPr lvl="0"/>
            <a:r>
              <a:rPr lang="fr-FR" noProof="0" dirty="0"/>
              <a:t>Modifiez les styles du texte du masque</a:t>
            </a:r>
          </a:p>
        </p:txBody>
      </p:sp>
      <p:sp>
        <p:nvSpPr>
          <p:cNvPr id="27" name="Espace réservé du texte 8">
            <a:extLst>
              <a:ext uri="{FF2B5EF4-FFF2-40B4-BE49-F238E27FC236}">
                <a16:creationId xmlns:a16="http://schemas.microsoft.com/office/drawing/2014/main" id="{4C3B8D6B-E3BC-7778-799E-BBC7739792A7}"/>
              </a:ext>
            </a:extLst>
          </p:cNvPr>
          <p:cNvSpPr>
            <a:spLocks noGrp="1"/>
          </p:cNvSpPr>
          <p:nvPr>
            <p:ph type="body" sz="quarter" idx="19" hasCustomPrompt="1"/>
          </p:nvPr>
        </p:nvSpPr>
        <p:spPr bwMode="gray">
          <a:xfrm>
            <a:off x="623359" y="4198201"/>
            <a:ext cx="12193389" cy="648072"/>
          </a:xfrm>
          <a:solidFill>
            <a:srgbClr val="0063AF"/>
          </a:solidFill>
          <a:ln>
            <a:noFill/>
          </a:ln>
        </p:spPr>
        <p:txBody>
          <a:bodyPr anchor="ctr"/>
          <a:lstStyle>
            <a:lvl1pPr marL="144000" indent="0" algn="l">
              <a:lnSpc>
                <a:spcPct val="100000"/>
              </a:lnSpc>
              <a:spcBef>
                <a:spcPts val="0"/>
              </a:spcBef>
              <a:spcAft>
                <a:spcPts val="0"/>
              </a:spcAft>
              <a:buNone/>
              <a:defRPr sz="3600" b="0" i="0">
                <a:ln cmpd="sng">
                  <a:noFill/>
                </a:ln>
                <a:solidFill>
                  <a:schemeClr val="bg1"/>
                </a:solidFill>
                <a:latin typeface="Montserrat Light" pitchFamily="2" charset="77"/>
              </a:defRPr>
            </a:lvl1pPr>
            <a:lvl2pPr marL="0" algn="ctr">
              <a:lnSpc>
                <a:spcPct val="100000"/>
              </a:lnSpc>
              <a:spcBef>
                <a:spcPts val="6900"/>
              </a:spcBef>
              <a:defRPr sz="2000" b="1">
                <a:solidFill>
                  <a:schemeClr val="bg1"/>
                </a:solidFill>
              </a:defRPr>
            </a:lvl2pPr>
          </a:lstStyle>
          <a:p>
            <a:pPr lvl="0"/>
            <a:r>
              <a:rPr lang="fr-FR" noProof="0" dirty="0"/>
              <a:t>Modifiez les styles du texte du masque</a:t>
            </a:r>
          </a:p>
        </p:txBody>
      </p:sp>
      <p:pic>
        <p:nvPicPr>
          <p:cNvPr id="29" name="Image 28" descr="Une image contenant texte, signe, jaune&#10;&#10;Description générée automatiquement">
            <a:extLst>
              <a:ext uri="{FF2B5EF4-FFF2-40B4-BE49-F238E27FC236}">
                <a16:creationId xmlns:a16="http://schemas.microsoft.com/office/drawing/2014/main" id="{DB92A3DD-A2C6-D410-847E-34A01E51BCB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9857" y="2494699"/>
            <a:ext cx="414867" cy="330200"/>
          </a:xfrm>
          <a:prstGeom prst="rect">
            <a:avLst/>
          </a:prstGeom>
        </p:spPr>
      </p:pic>
    </p:spTree>
    <p:extLst>
      <p:ext uri="{BB962C8B-B14F-4D97-AF65-F5344CB8AC3E}">
        <p14:creationId xmlns:p14="http://schemas.microsoft.com/office/powerpoint/2010/main" val="26735205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sposition de contenu">
    <p:spTree>
      <p:nvGrpSpPr>
        <p:cNvPr id="1" name=""/>
        <p:cNvGrpSpPr/>
        <p:nvPr/>
      </p:nvGrpSpPr>
      <p:grpSpPr>
        <a:xfrm>
          <a:off x="0" y="0"/>
          <a:ext cx="0" cy="0"/>
          <a:chOff x="0" y="0"/>
          <a:chExt cx="0" cy="0"/>
        </a:xfrm>
      </p:grpSpPr>
      <p:cxnSp>
        <p:nvCxnSpPr>
          <p:cNvPr id="12" name="Connecteur droit 11">
            <a:extLst>
              <a:ext uri="{FF2B5EF4-FFF2-40B4-BE49-F238E27FC236}">
                <a16:creationId xmlns:a16="http://schemas.microsoft.com/office/drawing/2014/main" id="{1FFE5E73-AF90-62D5-FF0E-00AF98F19D7E}"/>
              </a:ext>
            </a:extLst>
          </p:cNvPr>
          <p:cNvCxnSpPr>
            <a:cxnSpLocks/>
          </p:cNvCxnSpPr>
          <p:nvPr userDrawn="1"/>
        </p:nvCxnSpPr>
        <p:spPr>
          <a:xfrm>
            <a:off x="1487999" y="1052736"/>
            <a:ext cx="0" cy="20162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8EF54730-317E-F1B7-8262-213A3790DF4A}"/>
              </a:ext>
            </a:extLst>
          </p:cNvPr>
          <p:cNvCxnSpPr>
            <a:cxnSpLocks/>
          </p:cNvCxnSpPr>
          <p:nvPr userDrawn="1"/>
        </p:nvCxnSpPr>
        <p:spPr>
          <a:xfrm>
            <a:off x="1487999" y="3709672"/>
            <a:ext cx="0" cy="18075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hasCustomPrompt="1"/>
          </p:nvPr>
        </p:nvSpPr>
        <p:spPr bwMode="gray">
          <a:xfrm>
            <a:off x="832489" y="1052737"/>
            <a:ext cx="1306708" cy="4680519"/>
          </a:xfrm>
          <a:prstGeom prst="rect">
            <a:avLst/>
          </a:prstGeom>
        </p:spPr>
        <p:txBody>
          <a:bodyPr anchor="ctr"/>
          <a:lstStyle>
            <a:lvl1pPr algn="ctr">
              <a:defRPr>
                <a:solidFill>
                  <a:srgbClr val="153D8A"/>
                </a:solidFill>
              </a:defRPr>
            </a:lvl1pPr>
          </a:lstStyle>
          <a:p>
            <a:r>
              <a:rPr lang="fr-FR" noProof="0" dirty="0"/>
              <a:t>MODIFIEZ</a:t>
            </a:r>
            <a:br>
              <a:rPr lang="fr-FR" noProof="0" dirty="0"/>
            </a:br>
            <a:r>
              <a:rPr lang="fr-FR" noProof="0" dirty="0"/>
              <a:t>LE STYLE DU TITRE</a:t>
            </a:r>
            <a:endParaRPr lang="fr-FR" dirty="0"/>
          </a:p>
        </p:txBody>
      </p:sp>
      <p:sp>
        <p:nvSpPr>
          <p:cNvPr id="7" name="Espace réservé du contenu 6"/>
          <p:cNvSpPr>
            <a:spLocks noGrp="1"/>
          </p:cNvSpPr>
          <p:nvPr>
            <p:ph sz="quarter" idx="13" hasCustomPrompt="1"/>
          </p:nvPr>
        </p:nvSpPr>
        <p:spPr bwMode="gray">
          <a:xfrm>
            <a:off x="3023069" y="1700808"/>
            <a:ext cx="8545540" cy="3958226"/>
          </a:xfrm>
        </p:spPr>
        <p:txBody>
          <a:bodyPr/>
          <a:lstStyle>
            <a:lvl2pPr marL="431800" indent="-142875">
              <a:buFontTx/>
              <a:buBlip>
                <a:blip r:embed="rId2"/>
              </a:buBlip>
              <a:defRPr/>
            </a:lvl2pPr>
            <a:lvl3pPr marL="432925">
              <a:defRPr/>
            </a:lvl3pPr>
            <a:lvl4pPr>
              <a:defRPr b="0" i="0">
                <a:latin typeface="Montserrat Light" pitchFamily="2" charset="77"/>
              </a:defRPr>
            </a:lvl4pPr>
          </a:lstStyle>
          <a:p>
            <a:pPr lvl="0"/>
            <a:r>
              <a:rPr lang="fr-FR" altLang="fr-FR" dirty="0"/>
              <a:t>TEXTE DE NIVEAU 1</a:t>
            </a:r>
          </a:p>
          <a:p>
            <a:pPr lvl="1"/>
            <a:r>
              <a:rPr lang="fr-FR" altLang="fr-FR" dirty="0"/>
              <a:t>TEXTE DE NIVEAU 2</a:t>
            </a:r>
          </a:p>
          <a:p>
            <a:pPr lvl="2"/>
            <a:r>
              <a:rPr lang="fr-FR" altLang="fr-FR" dirty="0"/>
              <a:t>Texte de niveau 3</a:t>
            </a:r>
          </a:p>
          <a:p>
            <a:pPr lvl="3"/>
            <a:r>
              <a:rPr lang="fr-FR" altLang="fr-FR" dirty="0"/>
              <a:t>Texte de niveau 4</a:t>
            </a:r>
          </a:p>
        </p:txBody>
      </p:sp>
      <p:sp>
        <p:nvSpPr>
          <p:cNvPr id="4" name="Espace réservé du texte 3"/>
          <p:cNvSpPr>
            <a:spLocks noGrp="1"/>
          </p:cNvSpPr>
          <p:nvPr>
            <p:ph type="body" sz="quarter" idx="19" hasCustomPrompt="1"/>
          </p:nvPr>
        </p:nvSpPr>
        <p:spPr>
          <a:xfrm>
            <a:off x="3023069" y="704291"/>
            <a:ext cx="8545540" cy="468314"/>
          </a:xfrm>
        </p:spPr>
        <p:txBody>
          <a:bodyPr/>
          <a:lstStyle>
            <a:lvl1pPr marL="0" indent="0">
              <a:lnSpc>
                <a:spcPct val="90000"/>
              </a:lnSpc>
              <a:spcBef>
                <a:spcPts val="0"/>
              </a:spcBef>
              <a:spcAft>
                <a:spcPts val="0"/>
              </a:spcAft>
              <a:buFontTx/>
              <a:buNone/>
              <a:defRPr sz="2000" b="0" i="0">
                <a:latin typeface="Montserrat Light" pitchFamily="2" charset="77"/>
              </a:defRPr>
            </a:lvl1pPr>
          </a:lstStyle>
          <a:p>
            <a:pPr lvl="0"/>
            <a:r>
              <a:rPr lang="fr-FR" dirty="0"/>
              <a:t>MODIFIEZ LES STYLES DU TEXTE DU MASQUE</a:t>
            </a:r>
          </a:p>
        </p:txBody>
      </p:sp>
      <p:sp>
        <p:nvSpPr>
          <p:cNvPr id="6" name="Espace réservé de la date 12">
            <a:extLst>
              <a:ext uri="{FF2B5EF4-FFF2-40B4-BE49-F238E27FC236}">
                <a16:creationId xmlns:a16="http://schemas.microsoft.com/office/drawing/2014/main" id="{4CEDC0B9-28C8-920F-937F-33ADE2438107}"/>
              </a:ext>
            </a:extLst>
          </p:cNvPr>
          <p:cNvSpPr>
            <a:spLocks noGrp="1"/>
          </p:cNvSpPr>
          <p:nvPr>
            <p:ph type="dt" sz="half" idx="20"/>
          </p:nvPr>
        </p:nvSpPr>
        <p:spPr/>
        <p:txBody>
          <a:bodyPr/>
          <a:lstStyle>
            <a:lvl1pPr>
              <a:defRPr/>
            </a:lvl1pPr>
          </a:lstStyle>
          <a:p>
            <a:pPr>
              <a:defRPr/>
            </a:pPr>
            <a:fld id="{43C3684C-3325-B444-98FE-61E2DCAED536}" type="datetime1">
              <a:rPr lang="fr-FR" smtClean="0"/>
              <a:t>02/04/2025</a:t>
            </a:fld>
            <a:endParaRPr lang="fr-FR"/>
          </a:p>
        </p:txBody>
      </p:sp>
      <p:sp>
        <p:nvSpPr>
          <p:cNvPr id="8" name="Espace réservé du pied de page 13">
            <a:extLst>
              <a:ext uri="{FF2B5EF4-FFF2-40B4-BE49-F238E27FC236}">
                <a16:creationId xmlns:a16="http://schemas.microsoft.com/office/drawing/2014/main" id="{F3EF89AC-128B-D306-DF5D-CCC07B8391A7}"/>
              </a:ext>
            </a:extLst>
          </p:cNvPr>
          <p:cNvSpPr>
            <a:spLocks noGrp="1"/>
          </p:cNvSpPr>
          <p:nvPr>
            <p:ph type="ftr" sz="quarter" idx="21"/>
          </p:nvPr>
        </p:nvSpPr>
        <p:spPr/>
        <p:txBody>
          <a:bodyPr/>
          <a:lstStyle>
            <a:lvl1pPr>
              <a:defRPr/>
            </a:lvl1pPr>
          </a:lstStyle>
          <a:p>
            <a:pPr>
              <a:defRPr/>
            </a:pPr>
            <a:endParaRPr lang="fr-FR"/>
          </a:p>
        </p:txBody>
      </p:sp>
      <p:sp>
        <p:nvSpPr>
          <p:cNvPr id="9" name="Espace réservé du numéro de diapositive 14">
            <a:extLst>
              <a:ext uri="{FF2B5EF4-FFF2-40B4-BE49-F238E27FC236}">
                <a16:creationId xmlns:a16="http://schemas.microsoft.com/office/drawing/2014/main" id="{BE71449E-7A8B-8AB9-011D-2148A062F909}"/>
              </a:ext>
            </a:extLst>
          </p:cNvPr>
          <p:cNvSpPr>
            <a:spLocks noGrp="1"/>
          </p:cNvSpPr>
          <p:nvPr>
            <p:ph type="sldNum" sz="quarter" idx="22"/>
          </p:nvPr>
        </p:nvSpPr>
        <p:spPr>
          <a:xfrm>
            <a:off x="1259340" y="5961479"/>
            <a:ext cx="457317" cy="167859"/>
          </a:xfrm>
          <a:solidFill>
            <a:srgbClr val="0063AF"/>
          </a:solidFill>
        </p:spPr>
        <p:txBody>
          <a:bodyPr/>
          <a:lstStyle>
            <a:lvl1pPr>
              <a:defRPr>
                <a:solidFill>
                  <a:schemeClr val="bg1"/>
                </a:solidFill>
              </a:defRPr>
            </a:lvl1pPr>
          </a:lstStyle>
          <a:p>
            <a:fld id="{A8AB9776-B73F-0A4C-AE34-B532D0FFE93B}" type="slidenum">
              <a:rPr lang="fr-FR" altLang="fr-FR" smtClean="0"/>
              <a:pPr/>
              <a:t>‹N°›</a:t>
            </a:fld>
            <a:endParaRPr lang="fr-FR" altLang="fr-FR" dirty="0"/>
          </a:p>
        </p:txBody>
      </p:sp>
      <p:cxnSp>
        <p:nvCxnSpPr>
          <p:cNvPr id="3" name="Connecteur droit 2">
            <a:extLst>
              <a:ext uri="{FF2B5EF4-FFF2-40B4-BE49-F238E27FC236}">
                <a16:creationId xmlns:a16="http://schemas.microsoft.com/office/drawing/2014/main" id="{81B84981-0A1B-4E04-0A65-5E6572CD6B8A}"/>
              </a:ext>
            </a:extLst>
          </p:cNvPr>
          <p:cNvCxnSpPr>
            <a:cxnSpLocks/>
          </p:cNvCxnSpPr>
          <p:nvPr userDrawn="1"/>
        </p:nvCxnSpPr>
        <p:spPr>
          <a:xfrm>
            <a:off x="1487999" y="836712"/>
            <a:ext cx="0" cy="223224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993A44EC-B50A-CF90-645E-7623D7E6FCA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6557" y="383829"/>
            <a:ext cx="498575" cy="373931"/>
          </a:xfrm>
          <a:prstGeom prst="rect">
            <a:avLst/>
          </a:prstGeom>
        </p:spPr>
      </p:pic>
      <p:cxnSp>
        <p:nvCxnSpPr>
          <p:cNvPr id="16" name="Connecteur droit 15">
            <a:extLst>
              <a:ext uri="{FF2B5EF4-FFF2-40B4-BE49-F238E27FC236}">
                <a16:creationId xmlns:a16="http://schemas.microsoft.com/office/drawing/2014/main" id="{B24954BD-3EF5-C707-7C9F-8E76582CDE43}"/>
              </a:ext>
            </a:extLst>
          </p:cNvPr>
          <p:cNvCxnSpPr>
            <a:cxnSpLocks/>
          </p:cNvCxnSpPr>
          <p:nvPr userDrawn="1"/>
        </p:nvCxnSpPr>
        <p:spPr>
          <a:xfrm>
            <a:off x="1487999" y="3709672"/>
            <a:ext cx="0" cy="209559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1606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sposition de contenu et encart">
    <p:spTree>
      <p:nvGrpSpPr>
        <p:cNvPr id="1" name=""/>
        <p:cNvGrpSpPr/>
        <p:nvPr/>
      </p:nvGrpSpPr>
      <p:grpSpPr>
        <a:xfrm>
          <a:off x="0" y="0"/>
          <a:ext cx="0" cy="0"/>
          <a:chOff x="0" y="0"/>
          <a:chExt cx="0" cy="0"/>
        </a:xfrm>
      </p:grpSpPr>
      <p:sp>
        <p:nvSpPr>
          <p:cNvPr id="11" name="Espace réservé du texte 10"/>
          <p:cNvSpPr>
            <a:spLocks noGrp="1"/>
          </p:cNvSpPr>
          <p:nvPr>
            <p:ph type="body" sz="quarter" idx="15"/>
          </p:nvPr>
        </p:nvSpPr>
        <p:spPr bwMode="gray">
          <a:xfrm>
            <a:off x="3023661" y="5143844"/>
            <a:ext cx="8544948" cy="517404"/>
          </a:xfrm>
          <a:noFill/>
          <a:ln>
            <a:solidFill>
              <a:srgbClr val="0063AF"/>
            </a:solidFill>
          </a:ln>
        </p:spPr>
        <p:txBody>
          <a:bodyPr wrap="square" lIns="252000" tIns="180000" rIns="72000" bIns="180000" anchor="b">
            <a:spAutoFit/>
          </a:bodyPr>
          <a:lstStyle>
            <a:lvl1pPr marL="0">
              <a:lnSpc>
                <a:spcPct val="100000"/>
              </a:lnSpc>
              <a:spcBef>
                <a:spcPts val="0"/>
              </a:spcBef>
              <a:spcAft>
                <a:spcPts val="0"/>
              </a:spcAft>
              <a:buFontTx/>
              <a:buNone/>
              <a:defRPr sz="1000" i="0">
                <a:solidFill>
                  <a:srgbClr val="153D8A"/>
                </a:solidFill>
              </a:defRPr>
            </a:lvl1pPr>
          </a:lstStyle>
          <a:p>
            <a:pPr lvl="0"/>
            <a:r>
              <a:rPr lang="fr-FR" dirty="0"/>
              <a:t>Modifiez les styles du texte du masque</a:t>
            </a:r>
          </a:p>
        </p:txBody>
      </p:sp>
      <p:sp>
        <p:nvSpPr>
          <p:cNvPr id="8" name="Espace réservé de la date 12">
            <a:extLst>
              <a:ext uri="{FF2B5EF4-FFF2-40B4-BE49-F238E27FC236}">
                <a16:creationId xmlns:a16="http://schemas.microsoft.com/office/drawing/2014/main" id="{E70B4D2D-D2D4-241B-C970-47F1BC25513F}"/>
              </a:ext>
            </a:extLst>
          </p:cNvPr>
          <p:cNvSpPr>
            <a:spLocks noGrp="1"/>
          </p:cNvSpPr>
          <p:nvPr>
            <p:ph type="dt" sz="half" idx="20"/>
          </p:nvPr>
        </p:nvSpPr>
        <p:spPr/>
        <p:txBody>
          <a:bodyPr/>
          <a:lstStyle>
            <a:lvl1pPr>
              <a:defRPr/>
            </a:lvl1pPr>
          </a:lstStyle>
          <a:p>
            <a:pPr>
              <a:defRPr/>
            </a:pPr>
            <a:fld id="{8F9FFC4D-F784-A746-B203-AE2BAA13D758}" type="datetime1">
              <a:rPr lang="fr-FR" smtClean="0"/>
              <a:t>02/04/2025</a:t>
            </a:fld>
            <a:endParaRPr lang="fr-FR"/>
          </a:p>
        </p:txBody>
      </p:sp>
      <p:sp>
        <p:nvSpPr>
          <p:cNvPr id="9" name="Espace réservé du pied de page 13">
            <a:extLst>
              <a:ext uri="{FF2B5EF4-FFF2-40B4-BE49-F238E27FC236}">
                <a16:creationId xmlns:a16="http://schemas.microsoft.com/office/drawing/2014/main" id="{56540773-E563-4A0D-DFF5-D2523927E036}"/>
              </a:ext>
            </a:extLst>
          </p:cNvPr>
          <p:cNvSpPr>
            <a:spLocks noGrp="1"/>
          </p:cNvSpPr>
          <p:nvPr>
            <p:ph type="ftr" sz="quarter" idx="21"/>
          </p:nvPr>
        </p:nvSpPr>
        <p:spPr/>
        <p:txBody>
          <a:bodyPr/>
          <a:lstStyle>
            <a:lvl1pPr>
              <a:defRPr/>
            </a:lvl1pPr>
          </a:lstStyle>
          <a:p>
            <a:pPr>
              <a:defRPr/>
            </a:pPr>
            <a:endParaRPr lang="fr-FR"/>
          </a:p>
        </p:txBody>
      </p:sp>
      <p:sp>
        <p:nvSpPr>
          <p:cNvPr id="17" name="Espace réservé du texte 3">
            <a:extLst>
              <a:ext uri="{FF2B5EF4-FFF2-40B4-BE49-F238E27FC236}">
                <a16:creationId xmlns:a16="http://schemas.microsoft.com/office/drawing/2014/main" id="{03D1A8E7-FC54-E377-A66A-BDFC6C3CC537}"/>
              </a:ext>
            </a:extLst>
          </p:cNvPr>
          <p:cNvSpPr>
            <a:spLocks noGrp="1"/>
          </p:cNvSpPr>
          <p:nvPr>
            <p:ph type="body" sz="quarter" idx="19" hasCustomPrompt="1"/>
          </p:nvPr>
        </p:nvSpPr>
        <p:spPr>
          <a:xfrm>
            <a:off x="3023069" y="704291"/>
            <a:ext cx="8545540" cy="468314"/>
          </a:xfrm>
        </p:spPr>
        <p:txBody>
          <a:bodyPr/>
          <a:lstStyle>
            <a:lvl1pPr marL="0" indent="0">
              <a:lnSpc>
                <a:spcPct val="90000"/>
              </a:lnSpc>
              <a:spcBef>
                <a:spcPts val="0"/>
              </a:spcBef>
              <a:spcAft>
                <a:spcPts val="0"/>
              </a:spcAft>
              <a:buFontTx/>
              <a:buNone/>
              <a:defRPr sz="2000" b="0" i="0">
                <a:latin typeface="Montserrat Light" pitchFamily="2" charset="77"/>
              </a:defRPr>
            </a:lvl1pPr>
          </a:lstStyle>
          <a:p>
            <a:pPr lvl="0"/>
            <a:r>
              <a:rPr lang="fr-FR" dirty="0"/>
              <a:t>MODIFIEZ LES STYLES DU TEXTE DU MASQUE</a:t>
            </a:r>
          </a:p>
        </p:txBody>
      </p:sp>
      <p:sp>
        <p:nvSpPr>
          <p:cNvPr id="3" name="Titre 1">
            <a:extLst>
              <a:ext uri="{FF2B5EF4-FFF2-40B4-BE49-F238E27FC236}">
                <a16:creationId xmlns:a16="http://schemas.microsoft.com/office/drawing/2014/main" id="{663C388D-1413-8724-B80E-7E974D0C52E7}"/>
              </a:ext>
            </a:extLst>
          </p:cNvPr>
          <p:cNvSpPr>
            <a:spLocks noGrp="1"/>
          </p:cNvSpPr>
          <p:nvPr>
            <p:ph type="title" hasCustomPrompt="1"/>
          </p:nvPr>
        </p:nvSpPr>
        <p:spPr bwMode="gray">
          <a:xfrm>
            <a:off x="832489" y="1052737"/>
            <a:ext cx="1306708" cy="4680519"/>
          </a:xfrm>
          <a:prstGeom prst="rect">
            <a:avLst/>
          </a:prstGeom>
        </p:spPr>
        <p:txBody>
          <a:bodyPr anchor="ctr"/>
          <a:lstStyle>
            <a:lvl1pPr algn="ctr">
              <a:defRPr>
                <a:solidFill>
                  <a:srgbClr val="153D8A"/>
                </a:solidFill>
              </a:defRPr>
            </a:lvl1pPr>
          </a:lstStyle>
          <a:p>
            <a:r>
              <a:rPr lang="fr-FR" noProof="0" dirty="0"/>
              <a:t>MODIFIEZ</a:t>
            </a:r>
            <a:br>
              <a:rPr lang="fr-FR" noProof="0" dirty="0"/>
            </a:br>
            <a:r>
              <a:rPr lang="fr-FR" noProof="0" dirty="0"/>
              <a:t>LE STYLE DU TITRE</a:t>
            </a:r>
            <a:endParaRPr lang="fr-FR" dirty="0"/>
          </a:p>
        </p:txBody>
      </p:sp>
      <p:cxnSp>
        <p:nvCxnSpPr>
          <p:cNvPr id="4" name="Connecteur droit 3">
            <a:extLst>
              <a:ext uri="{FF2B5EF4-FFF2-40B4-BE49-F238E27FC236}">
                <a16:creationId xmlns:a16="http://schemas.microsoft.com/office/drawing/2014/main" id="{F9E3B06A-F5B8-9CDC-C3D0-9C1783F06FDD}"/>
              </a:ext>
            </a:extLst>
          </p:cNvPr>
          <p:cNvCxnSpPr>
            <a:cxnSpLocks/>
          </p:cNvCxnSpPr>
          <p:nvPr userDrawn="1"/>
        </p:nvCxnSpPr>
        <p:spPr>
          <a:xfrm>
            <a:off x="1487999" y="836712"/>
            <a:ext cx="0" cy="223224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51F795F3-3600-A9E0-EC3C-2368956690E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36557" y="383829"/>
            <a:ext cx="498575" cy="373931"/>
          </a:xfrm>
          <a:prstGeom prst="rect">
            <a:avLst/>
          </a:prstGeom>
        </p:spPr>
      </p:pic>
      <p:cxnSp>
        <p:nvCxnSpPr>
          <p:cNvPr id="6" name="Connecteur droit 5">
            <a:extLst>
              <a:ext uri="{FF2B5EF4-FFF2-40B4-BE49-F238E27FC236}">
                <a16:creationId xmlns:a16="http://schemas.microsoft.com/office/drawing/2014/main" id="{B7B881C5-5DC0-0DDD-3A37-8DAB5402C75D}"/>
              </a:ext>
            </a:extLst>
          </p:cNvPr>
          <p:cNvCxnSpPr>
            <a:cxnSpLocks/>
          </p:cNvCxnSpPr>
          <p:nvPr userDrawn="1"/>
        </p:nvCxnSpPr>
        <p:spPr>
          <a:xfrm>
            <a:off x="1487999" y="3709672"/>
            <a:ext cx="0" cy="209559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3" name="Espace réservé du numéro de diapositive 14">
            <a:extLst>
              <a:ext uri="{FF2B5EF4-FFF2-40B4-BE49-F238E27FC236}">
                <a16:creationId xmlns:a16="http://schemas.microsoft.com/office/drawing/2014/main" id="{3FB29535-0FF9-CA03-4FC7-2C090E235A17}"/>
              </a:ext>
            </a:extLst>
          </p:cNvPr>
          <p:cNvSpPr>
            <a:spLocks noGrp="1"/>
          </p:cNvSpPr>
          <p:nvPr>
            <p:ph type="sldNum" sz="quarter" idx="22"/>
          </p:nvPr>
        </p:nvSpPr>
        <p:spPr>
          <a:xfrm>
            <a:off x="1259340" y="5961479"/>
            <a:ext cx="457317" cy="167859"/>
          </a:xfrm>
          <a:solidFill>
            <a:srgbClr val="0063AF"/>
          </a:solidFill>
        </p:spPr>
        <p:txBody>
          <a:bodyPr/>
          <a:lstStyle>
            <a:lvl1pPr>
              <a:defRPr>
                <a:solidFill>
                  <a:schemeClr val="bg1"/>
                </a:solidFill>
              </a:defRPr>
            </a:lvl1pPr>
          </a:lstStyle>
          <a:p>
            <a:fld id="{A8AB9776-B73F-0A4C-AE34-B532D0FFE93B}" type="slidenum">
              <a:rPr lang="fr-FR" altLang="fr-FR" smtClean="0"/>
              <a:pPr/>
              <a:t>‹N°›</a:t>
            </a:fld>
            <a:endParaRPr lang="fr-FR" altLang="fr-FR" dirty="0"/>
          </a:p>
        </p:txBody>
      </p:sp>
      <p:sp>
        <p:nvSpPr>
          <p:cNvPr id="18" name="Espace réservé du contenu 6">
            <a:extLst>
              <a:ext uri="{FF2B5EF4-FFF2-40B4-BE49-F238E27FC236}">
                <a16:creationId xmlns:a16="http://schemas.microsoft.com/office/drawing/2014/main" id="{8514ECD3-B6D8-FCB3-FA4E-7DDFFD3124DE}"/>
              </a:ext>
            </a:extLst>
          </p:cNvPr>
          <p:cNvSpPr>
            <a:spLocks noGrp="1"/>
          </p:cNvSpPr>
          <p:nvPr>
            <p:ph sz="quarter" idx="13" hasCustomPrompt="1"/>
          </p:nvPr>
        </p:nvSpPr>
        <p:spPr bwMode="gray">
          <a:xfrm>
            <a:off x="3023069" y="1700808"/>
            <a:ext cx="8545540" cy="3240360"/>
          </a:xfrm>
        </p:spPr>
        <p:txBody>
          <a:bodyPr/>
          <a:lstStyle>
            <a:lvl2pPr marL="431800" indent="-142875">
              <a:buFontTx/>
              <a:buBlip>
                <a:blip r:embed="rId3"/>
              </a:buBlip>
              <a:defRPr/>
            </a:lvl2pPr>
            <a:lvl3pPr marL="432925">
              <a:defRPr/>
            </a:lvl3pPr>
            <a:lvl4pPr>
              <a:defRPr b="0" i="0">
                <a:latin typeface="Montserrat Light" pitchFamily="2" charset="77"/>
              </a:defRPr>
            </a:lvl4pPr>
          </a:lstStyle>
          <a:p>
            <a:pPr lvl="0"/>
            <a:r>
              <a:rPr lang="fr-FR" altLang="fr-FR" dirty="0"/>
              <a:t>TEXTE DE NIVEAU 1</a:t>
            </a:r>
          </a:p>
          <a:p>
            <a:pPr lvl="1"/>
            <a:r>
              <a:rPr lang="fr-FR" altLang="fr-FR" dirty="0"/>
              <a:t>TEXTE DE NIVEAU 2</a:t>
            </a:r>
          </a:p>
          <a:p>
            <a:pPr lvl="2"/>
            <a:r>
              <a:rPr lang="fr-FR" altLang="fr-FR" dirty="0"/>
              <a:t>Texte de niveau 3</a:t>
            </a:r>
          </a:p>
          <a:p>
            <a:pPr lvl="3"/>
            <a:r>
              <a:rPr lang="fr-FR" altLang="fr-FR" dirty="0"/>
              <a:t>Texte de niveau 4</a:t>
            </a:r>
          </a:p>
        </p:txBody>
      </p:sp>
    </p:spTree>
    <p:extLst>
      <p:ext uri="{BB962C8B-B14F-4D97-AF65-F5344CB8AC3E}">
        <p14:creationId xmlns:p14="http://schemas.microsoft.com/office/powerpoint/2010/main" val="11234784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isposiiton avec graphique">
    <p:spTree>
      <p:nvGrpSpPr>
        <p:cNvPr id="1" name=""/>
        <p:cNvGrpSpPr/>
        <p:nvPr/>
      </p:nvGrpSpPr>
      <p:grpSpPr>
        <a:xfrm>
          <a:off x="0" y="0"/>
          <a:ext cx="0" cy="0"/>
          <a:chOff x="0" y="0"/>
          <a:chExt cx="0" cy="0"/>
        </a:xfrm>
      </p:grpSpPr>
      <p:sp>
        <p:nvSpPr>
          <p:cNvPr id="7" name="Espace réservé du contenu 6"/>
          <p:cNvSpPr>
            <a:spLocks noGrp="1"/>
          </p:cNvSpPr>
          <p:nvPr>
            <p:ph sz="quarter" idx="13" hasCustomPrompt="1"/>
          </p:nvPr>
        </p:nvSpPr>
        <p:spPr bwMode="gray">
          <a:xfrm>
            <a:off x="3023660" y="1449389"/>
            <a:ext cx="8544949" cy="1331539"/>
          </a:xfrm>
        </p:spPr>
        <p:txBody>
          <a:bodyPr/>
          <a:lstStyle>
            <a:lvl2pPr marL="431800" indent="-142875">
              <a:buFontTx/>
              <a:buBlip>
                <a:blip r:embed="rId2"/>
              </a:buBlip>
              <a:defRPr/>
            </a:lvl2pPr>
            <a:lvl3pPr marL="432000">
              <a:defRPr/>
            </a:lvl3pPr>
          </a:lstStyle>
          <a:p>
            <a:pPr lvl="0"/>
            <a:r>
              <a:rPr lang="fr-FR" altLang="fr-FR" dirty="0"/>
              <a:t>TEXTE DE NIVEAU 1</a:t>
            </a:r>
          </a:p>
          <a:p>
            <a:pPr lvl="1"/>
            <a:r>
              <a:rPr lang="fr-FR" altLang="fr-FR" dirty="0"/>
              <a:t>TEXTE DE NIVEAU 2</a:t>
            </a:r>
          </a:p>
          <a:p>
            <a:pPr lvl="2"/>
            <a:r>
              <a:rPr lang="fr-FR" altLang="fr-FR" dirty="0"/>
              <a:t>Texte de niveau 3</a:t>
            </a:r>
          </a:p>
          <a:p>
            <a:pPr lvl="3"/>
            <a:r>
              <a:rPr lang="fr-FR" altLang="fr-FR" dirty="0"/>
              <a:t>Texte de niveau 4</a:t>
            </a:r>
          </a:p>
        </p:txBody>
      </p:sp>
      <p:sp>
        <p:nvSpPr>
          <p:cNvPr id="4" name="Espace réservé du graphique 3"/>
          <p:cNvSpPr>
            <a:spLocks noGrp="1"/>
          </p:cNvSpPr>
          <p:nvPr>
            <p:ph type="chart" sz="quarter" idx="19"/>
          </p:nvPr>
        </p:nvSpPr>
        <p:spPr bwMode="gray">
          <a:xfrm>
            <a:off x="3023660" y="2924175"/>
            <a:ext cx="8544949" cy="2736850"/>
          </a:xfrm>
        </p:spPr>
        <p:txBody>
          <a:bodyPr tIns="756000" rtlCol="0" anchor="ctr">
            <a:noAutofit/>
          </a:bodyPr>
          <a:lstStyle>
            <a:lvl1pPr algn="ctr">
              <a:buFontTx/>
              <a:buNone/>
              <a:defRPr sz="1600" b="0"/>
            </a:lvl1pPr>
          </a:lstStyle>
          <a:p>
            <a:pPr lvl="0"/>
            <a:r>
              <a:rPr lang="fr-FR" noProof="0"/>
              <a:t>Cliquez sur l'icône pour ajouter un graphique</a:t>
            </a:r>
            <a:endParaRPr lang="fr-FR" noProof="0" dirty="0"/>
          </a:p>
        </p:txBody>
      </p:sp>
      <p:sp>
        <p:nvSpPr>
          <p:cNvPr id="6" name="Espace réservé du texte 5"/>
          <p:cNvSpPr>
            <a:spLocks noGrp="1"/>
          </p:cNvSpPr>
          <p:nvPr>
            <p:ph type="body" sz="quarter" idx="20"/>
          </p:nvPr>
        </p:nvSpPr>
        <p:spPr bwMode="gray">
          <a:xfrm>
            <a:off x="8159752" y="2924175"/>
            <a:ext cx="3408857" cy="1512888"/>
          </a:xfrm>
        </p:spPr>
        <p:txBody>
          <a:bodyPr/>
          <a:lstStyle>
            <a:lvl1pPr marL="0" indent="0">
              <a:lnSpc>
                <a:spcPct val="90000"/>
              </a:lnSpc>
              <a:spcBef>
                <a:spcPts val="0"/>
              </a:spcBef>
              <a:spcAft>
                <a:spcPts val="0"/>
              </a:spcAft>
              <a:buNone/>
              <a:defRPr sz="5200"/>
            </a:lvl1pPr>
            <a:lvl2pPr marL="0" indent="0">
              <a:buNone/>
              <a:defRPr sz="1600" b="0">
                <a:solidFill>
                  <a:schemeClr val="accent4"/>
                </a:solidFill>
                <a:latin typeface="+mj-lt"/>
              </a:defRPr>
            </a:lvl2pPr>
          </a:lstStyle>
          <a:p>
            <a:pPr lvl="0"/>
            <a:r>
              <a:rPr lang="fr-FR"/>
              <a:t>Modifiez les styles du texte du masque</a:t>
            </a:r>
          </a:p>
          <a:p>
            <a:pPr lvl="1"/>
            <a:r>
              <a:rPr lang="fr-FR"/>
              <a:t>Deuxième niveau</a:t>
            </a:r>
          </a:p>
        </p:txBody>
      </p:sp>
      <p:sp>
        <p:nvSpPr>
          <p:cNvPr id="9" name="Espace réservé de la date 12">
            <a:extLst>
              <a:ext uri="{FF2B5EF4-FFF2-40B4-BE49-F238E27FC236}">
                <a16:creationId xmlns:a16="http://schemas.microsoft.com/office/drawing/2014/main" id="{9DD738A8-2FEC-E32F-38BE-67D5CAD9FEF3}"/>
              </a:ext>
            </a:extLst>
          </p:cNvPr>
          <p:cNvSpPr>
            <a:spLocks noGrp="1"/>
          </p:cNvSpPr>
          <p:nvPr>
            <p:ph type="dt" sz="half" idx="22"/>
          </p:nvPr>
        </p:nvSpPr>
        <p:spPr/>
        <p:txBody>
          <a:bodyPr/>
          <a:lstStyle>
            <a:lvl1pPr>
              <a:defRPr/>
            </a:lvl1pPr>
          </a:lstStyle>
          <a:p>
            <a:pPr>
              <a:defRPr/>
            </a:pPr>
            <a:fld id="{38E1A90E-A0B0-6940-8129-BF234291D98D}" type="datetime1">
              <a:rPr lang="fr-FR" smtClean="0"/>
              <a:t>02/04/2025</a:t>
            </a:fld>
            <a:endParaRPr lang="fr-FR"/>
          </a:p>
        </p:txBody>
      </p:sp>
      <p:sp>
        <p:nvSpPr>
          <p:cNvPr id="10" name="Espace réservé du pied de page 13">
            <a:extLst>
              <a:ext uri="{FF2B5EF4-FFF2-40B4-BE49-F238E27FC236}">
                <a16:creationId xmlns:a16="http://schemas.microsoft.com/office/drawing/2014/main" id="{E7E53382-7C1B-D20B-E98F-2EBDAE55A874}"/>
              </a:ext>
            </a:extLst>
          </p:cNvPr>
          <p:cNvSpPr>
            <a:spLocks noGrp="1"/>
          </p:cNvSpPr>
          <p:nvPr>
            <p:ph type="ftr" sz="quarter" idx="23"/>
          </p:nvPr>
        </p:nvSpPr>
        <p:spPr/>
        <p:txBody>
          <a:bodyPr/>
          <a:lstStyle>
            <a:lvl1pPr>
              <a:defRPr/>
            </a:lvl1pPr>
          </a:lstStyle>
          <a:p>
            <a:pPr>
              <a:defRPr/>
            </a:pPr>
            <a:endParaRPr lang="fr-FR"/>
          </a:p>
        </p:txBody>
      </p:sp>
      <p:sp>
        <p:nvSpPr>
          <p:cNvPr id="18" name="Espace réservé du texte 3">
            <a:extLst>
              <a:ext uri="{FF2B5EF4-FFF2-40B4-BE49-F238E27FC236}">
                <a16:creationId xmlns:a16="http://schemas.microsoft.com/office/drawing/2014/main" id="{B6603CF7-CEC8-2FBC-708F-06C57D4FBFB3}"/>
              </a:ext>
            </a:extLst>
          </p:cNvPr>
          <p:cNvSpPr>
            <a:spLocks noGrp="1"/>
          </p:cNvSpPr>
          <p:nvPr>
            <p:ph type="body" sz="quarter" idx="25" hasCustomPrompt="1"/>
          </p:nvPr>
        </p:nvSpPr>
        <p:spPr>
          <a:xfrm>
            <a:off x="3023069" y="704291"/>
            <a:ext cx="8545540" cy="468314"/>
          </a:xfrm>
        </p:spPr>
        <p:txBody>
          <a:bodyPr/>
          <a:lstStyle>
            <a:lvl1pPr marL="0" indent="0">
              <a:lnSpc>
                <a:spcPct val="90000"/>
              </a:lnSpc>
              <a:spcBef>
                <a:spcPts val="0"/>
              </a:spcBef>
              <a:spcAft>
                <a:spcPts val="0"/>
              </a:spcAft>
              <a:buFontTx/>
              <a:buNone/>
              <a:defRPr sz="2000" b="0" i="0">
                <a:latin typeface="Montserrat Light" pitchFamily="2" charset="77"/>
              </a:defRPr>
            </a:lvl1pPr>
          </a:lstStyle>
          <a:p>
            <a:pPr lvl="0"/>
            <a:r>
              <a:rPr lang="fr-FR" dirty="0"/>
              <a:t>MODIFIEZ LES STYLES DU TEXTE DU MASQUE</a:t>
            </a:r>
          </a:p>
        </p:txBody>
      </p:sp>
      <p:sp>
        <p:nvSpPr>
          <p:cNvPr id="3" name="Titre 1">
            <a:extLst>
              <a:ext uri="{FF2B5EF4-FFF2-40B4-BE49-F238E27FC236}">
                <a16:creationId xmlns:a16="http://schemas.microsoft.com/office/drawing/2014/main" id="{7B088A22-9931-1DCE-E3DE-F0FC6F36EFCE}"/>
              </a:ext>
            </a:extLst>
          </p:cNvPr>
          <p:cNvSpPr>
            <a:spLocks noGrp="1"/>
          </p:cNvSpPr>
          <p:nvPr>
            <p:ph type="title" hasCustomPrompt="1"/>
          </p:nvPr>
        </p:nvSpPr>
        <p:spPr bwMode="gray">
          <a:xfrm>
            <a:off x="832489" y="1052737"/>
            <a:ext cx="1306708" cy="4680519"/>
          </a:xfrm>
          <a:prstGeom prst="rect">
            <a:avLst/>
          </a:prstGeom>
        </p:spPr>
        <p:txBody>
          <a:bodyPr anchor="ctr"/>
          <a:lstStyle>
            <a:lvl1pPr algn="ctr">
              <a:defRPr>
                <a:solidFill>
                  <a:srgbClr val="153D8A"/>
                </a:solidFill>
              </a:defRPr>
            </a:lvl1pPr>
          </a:lstStyle>
          <a:p>
            <a:r>
              <a:rPr lang="fr-FR" noProof="0" dirty="0"/>
              <a:t>MODIFIEZ</a:t>
            </a:r>
            <a:br>
              <a:rPr lang="fr-FR" noProof="0" dirty="0"/>
            </a:br>
            <a:r>
              <a:rPr lang="fr-FR" noProof="0" dirty="0"/>
              <a:t>LE STYLE DU TITRE</a:t>
            </a:r>
            <a:endParaRPr lang="fr-FR" dirty="0"/>
          </a:p>
        </p:txBody>
      </p:sp>
      <p:cxnSp>
        <p:nvCxnSpPr>
          <p:cNvPr id="5" name="Connecteur droit 4">
            <a:extLst>
              <a:ext uri="{FF2B5EF4-FFF2-40B4-BE49-F238E27FC236}">
                <a16:creationId xmlns:a16="http://schemas.microsoft.com/office/drawing/2014/main" id="{8F88D3DB-5181-EEBC-C7FE-10B24ECBCD44}"/>
              </a:ext>
            </a:extLst>
          </p:cNvPr>
          <p:cNvCxnSpPr>
            <a:cxnSpLocks/>
          </p:cNvCxnSpPr>
          <p:nvPr userDrawn="1"/>
        </p:nvCxnSpPr>
        <p:spPr>
          <a:xfrm>
            <a:off x="1487999" y="836712"/>
            <a:ext cx="0" cy="223224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E8112C17-E19E-2668-321B-70F1E658762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6557" y="383829"/>
            <a:ext cx="498575" cy="373931"/>
          </a:xfrm>
          <a:prstGeom prst="rect">
            <a:avLst/>
          </a:prstGeom>
        </p:spPr>
      </p:pic>
      <p:cxnSp>
        <p:nvCxnSpPr>
          <p:cNvPr id="11" name="Connecteur droit 10">
            <a:extLst>
              <a:ext uri="{FF2B5EF4-FFF2-40B4-BE49-F238E27FC236}">
                <a16:creationId xmlns:a16="http://schemas.microsoft.com/office/drawing/2014/main" id="{C62F554E-0A9E-00C9-2D58-E101D37288CF}"/>
              </a:ext>
            </a:extLst>
          </p:cNvPr>
          <p:cNvCxnSpPr>
            <a:cxnSpLocks/>
          </p:cNvCxnSpPr>
          <p:nvPr userDrawn="1"/>
        </p:nvCxnSpPr>
        <p:spPr>
          <a:xfrm>
            <a:off x="1487999" y="3709672"/>
            <a:ext cx="0" cy="209559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14" name="Espace réservé du numéro de diapositive 14">
            <a:extLst>
              <a:ext uri="{FF2B5EF4-FFF2-40B4-BE49-F238E27FC236}">
                <a16:creationId xmlns:a16="http://schemas.microsoft.com/office/drawing/2014/main" id="{30BF93B0-159D-526E-493E-9DC4991173CF}"/>
              </a:ext>
            </a:extLst>
          </p:cNvPr>
          <p:cNvSpPr>
            <a:spLocks noGrp="1"/>
          </p:cNvSpPr>
          <p:nvPr>
            <p:ph type="sldNum" sz="quarter" idx="26"/>
          </p:nvPr>
        </p:nvSpPr>
        <p:spPr>
          <a:xfrm>
            <a:off x="1259340" y="5961479"/>
            <a:ext cx="457317" cy="167859"/>
          </a:xfrm>
          <a:solidFill>
            <a:srgbClr val="0063AF"/>
          </a:solidFill>
        </p:spPr>
        <p:txBody>
          <a:bodyPr/>
          <a:lstStyle>
            <a:lvl1pPr>
              <a:defRPr>
                <a:solidFill>
                  <a:schemeClr val="bg1"/>
                </a:solidFill>
              </a:defRPr>
            </a:lvl1pPr>
          </a:lstStyle>
          <a:p>
            <a:fld id="{A8AB9776-B73F-0A4C-AE34-B532D0FFE93B}" type="slidenum">
              <a:rPr lang="fr-FR" altLang="fr-FR" smtClean="0"/>
              <a:pPr/>
              <a:t>‹N°›</a:t>
            </a:fld>
            <a:endParaRPr lang="fr-FR" altLang="fr-FR" dirty="0"/>
          </a:p>
        </p:txBody>
      </p:sp>
    </p:spTree>
    <p:extLst>
      <p:ext uri="{BB962C8B-B14F-4D97-AF65-F5344CB8AC3E}">
        <p14:creationId xmlns:p14="http://schemas.microsoft.com/office/powerpoint/2010/main" val="22659151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Disposition de contenu">
    <p:spTree>
      <p:nvGrpSpPr>
        <p:cNvPr id="1" name=""/>
        <p:cNvGrpSpPr/>
        <p:nvPr/>
      </p:nvGrpSpPr>
      <p:grpSpPr>
        <a:xfrm>
          <a:off x="0" y="0"/>
          <a:ext cx="0" cy="0"/>
          <a:chOff x="0" y="0"/>
          <a:chExt cx="0" cy="0"/>
        </a:xfrm>
      </p:grpSpPr>
      <p:cxnSp>
        <p:nvCxnSpPr>
          <p:cNvPr id="13" name="Connecteur droit 12">
            <a:extLst>
              <a:ext uri="{FF2B5EF4-FFF2-40B4-BE49-F238E27FC236}">
                <a16:creationId xmlns:a16="http://schemas.microsoft.com/office/drawing/2014/main" id="{15A7105D-8FD3-F2C4-3127-3D3AFC131B71}"/>
              </a:ext>
            </a:extLst>
          </p:cNvPr>
          <p:cNvCxnSpPr>
            <a:cxnSpLocks/>
          </p:cNvCxnSpPr>
          <p:nvPr userDrawn="1"/>
        </p:nvCxnSpPr>
        <p:spPr>
          <a:xfrm>
            <a:off x="1487999" y="1052736"/>
            <a:ext cx="0" cy="20162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270E08F3-265B-1F83-3FE5-EB32490A4634}"/>
              </a:ext>
            </a:extLst>
          </p:cNvPr>
          <p:cNvCxnSpPr>
            <a:cxnSpLocks/>
          </p:cNvCxnSpPr>
          <p:nvPr userDrawn="1"/>
        </p:nvCxnSpPr>
        <p:spPr>
          <a:xfrm>
            <a:off x="1487999" y="3709672"/>
            <a:ext cx="0" cy="18075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1CFD119E-4CCE-F260-6D7B-648732F7DA63}"/>
              </a:ext>
            </a:extLst>
          </p:cNvPr>
          <p:cNvSpPr>
            <a:spLocks noGrp="1"/>
          </p:cNvSpPr>
          <p:nvPr>
            <p:ph type="title" hasCustomPrompt="1"/>
          </p:nvPr>
        </p:nvSpPr>
        <p:spPr bwMode="gray">
          <a:xfrm>
            <a:off x="653019" y="1052745"/>
            <a:ext cx="1306708" cy="4680519"/>
          </a:xfrm>
          <a:prstGeom prst="rect">
            <a:avLst/>
          </a:prstGeom>
        </p:spPr>
        <p:txBody>
          <a:bodyPr anchor="ctr"/>
          <a:lstStyle>
            <a:lvl1pPr algn="ctr">
              <a:defRPr sz="506">
                <a:solidFill>
                  <a:srgbClr val="153D8A"/>
                </a:solidFill>
                <a:latin typeface="Montserrat" pitchFamily="2" charset="77"/>
              </a:defRPr>
            </a:lvl1pPr>
          </a:lstStyle>
          <a:p>
            <a:r>
              <a:rPr lang="fr-FR" noProof="0" dirty="0"/>
              <a:t>TITRE DE LA PARTIE</a:t>
            </a:r>
            <a:endParaRPr lang="fr-FR" dirty="0"/>
          </a:p>
        </p:txBody>
      </p:sp>
      <p:sp>
        <p:nvSpPr>
          <p:cNvPr id="17" name="Espace réservé du texte 3">
            <a:extLst>
              <a:ext uri="{FF2B5EF4-FFF2-40B4-BE49-F238E27FC236}">
                <a16:creationId xmlns:a16="http://schemas.microsoft.com/office/drawing/2014/main" id="{F58C67B6-C538-E697-497D-7469C9F5B62B}"/>
              </a:ext>
            </a:extLst>
          </p:cNvPr>
          <p:cNvSpPr>
            <a:spLocks noGrp="1"/>
          </p:cNvSpPr>
          <p:nvPr>
            <p:ph type="body" sz="quarter" idx="19" hasCustomPrompt="1"/>
          </p:nvPr>
        </p:nvSpPr>
        <p:spPr>
          <a:xfrm>
            <a:off x="2135557" y="507816"/>
            <a:ext cx="9289035" cy="468315"/>
          </a:xfrm>
        </p:spPr>
        <p:txBody>
          <a:bodyPr/>
          <a:lstStyle>
            <a:lvl1pPr marL="0" indent="0">
              <a:lnSpc>
                <a:spcPct val="90000"/>
              </a:lnSpc>
              <a:spcBef>
                <a:spcPts val="0"/>
              </a:spcBef>
              <a:spcAft>
                <a:spcPts val="0"/>
              </a:spcAft>
              <a:buFontTx/>
              <a:buNone/>
              <a:defRPr sz="1575" b="0" i="0">
                <a:latin typeface="Montserrat Light" pitchFamily="2" charset="77"/>
              </a:defRPr>
            </a:lvl1pPr>
          </a:lstStyle>
          <a:p>
            <a:pPr lvl="0"/>
            <a:r>
              <a:rPr lang="fr-FR" dirty="0"/>
              <a:t>TITRE</a:t>
            </a:r>
          </a:p>
        </p:txBody>
      </p:sp>
      <p:cxnSp>
        <p:nvCxnSpPr>
          <p:cNvPr id="21" name="Connecteur droit 20">
            <a:extLst>
              <a:ext uri="{FF2B5EF4-FFF2-40B4-BE49-F238E27FC236}">
                <a16:creationId xmlns:a16="http://schemas.microsoft.com/office/drawing/2014/main" id="{F456CAA0-D0F5-8FDD-22C7-B2F164F79A8A}"/>
              </a:ext>
            </a:extLst>
          </p:cNvPr>
          <p:cNvCxnSpPr>
            <a:cxnSpLocks/>
          </p:cNvCxnSpPr>
          <p:nvPr userDrawn="1"/>
        </p:nvCxnSpPr>
        <p:spPr>
          <a:xfrm>
            <a:off x="1306371" y="836712"/>
            <a:ext cx="0" cy="2232248"/>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DB73738D-84AF-66C0-6A31-628CBD46A1CC}"/>
              </a:ext>
            </a:extLst>
          </p:cNvPr>
          <p:cNvCxnSpPr>
            <a:cxnSpLocks/>
          </p:cNvCxnSpPr>
          <p:nvPr userDrawn="1"/>
        </p:nvCxnSpPr>
        <p:spPr>
          <a:xfrm>
            <a:off x="1306371" y="3709672"/>
            <a:ext cx="0" cy="2095592"/>
          </a:xfrm>
          <a:prstGeom prst="line">
            <a:avLst/>
          </a:prstGeom>
          <a:ln>
            <a:solidFill>
              <a:srgbClr val="0063AF"/>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5">
            <a:extLst>
              <a:ext uri="{FF2B5EF4-FFF2-40B4-BE49-F238E27FC236}">
                <a16:creationId xmlns:a16="http://schemas.microsoft.com/office/drawing/2014/main" id="{8494B500-9162-D939-BA2C-783FE74EEC7C}"/>
              </a:ext>
            </a:extLst>
          </p:cNvPr>
          <p:cNvSpPr txBox="1">
            <a:spLocks/>
          </p:cNvSpPr>
          <p:nvPr userDrawn="1"/>
        </p:nvSpPr>
        <p:spPr bwMode="gray">
          <a:xfrm>
            <a:off x="1077712" y="5961487"/>
            <a:ext cx="457317" cy="167859"/>
          </a:xfrm>
          <a:prstGeom prst="rect">
            <a:avLst/>
          </a:prstGeom>
          <a:solidFill>
            <a:srgbClr val="0063AF"/>
          </a:solidFill>
        </p:spPr>
        <p:txBody>
          <a:bodyPr vert="horz" wrap="square" lIns="0" tIns="0" rIns="0" bIns="0" numCol="1" rtlCol="0" anchor="ctr" anchorCtr="0" compatLnSpc="1">
            <a:prstTxWarp prst="textNoShape">
              <a:avLst/>
            </a:prstTxWarp>
            <a:noAutofit/>
          </a:bodyPr>
          <a:lstStyle>
            <a:defPPr>
              <a:defRPr lang="fr-FR"/>
            </a:defPPr>
            <a:lvl1pPr marL="0" algn="ctr" defTabSz="914400" rtl="0" eaLnBrk="1" latinLnBrk="0" hangingPunct="1">
              <a:defRPr lang="fr-FR" sz="800" b="1"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8E8396-2DA7-6C46-9908-4866501E921A}" type="slidenum">
              <a:rPr lang="fr-FR" altLang="fr-FR" sz="450" smtClean="0"/>
              <a:pPr/>
              <a:t>‹N°›</a:t>
            </a:fld>
            <a:endParaRPr lang="fr-FR" altLang="fr-FR" sz="450" dirty="0"/>
          </a:p>
        </p:txBody>
      </p:sp>
      <p:sp>
        <p:nvSpPr>
          <p:cNvPr id="7" name="Espace réservé du contenu 4">
            <a:extLst>
              <a:ext uri="{FF2B5EF4-FFF2-40B4-BE49-F238E27FC236}">
                <a16:creationId xmlns:a16="http://schemas.microsoft.com/office/drawing/2014/main" id="{A6939EA9-552F-EA05-2A1A-249FEBB17DBC}"/>
              </a:ext>
            </a:extLst>
          </p:cNvPr>
          <p:cNvSpPr>
            <a:spLocks noGrp="1"/>
          </p:cNvSpPr>
          <p:nvPr>
            <p:ph sz="quarter" idx="20" hasCustomPrompt="1"/>
          </p:nvPr>
        </p:nvSpPr>
        <p:spPr>
          <a:xfrm>
            <a:off x="2135189" y="1412878"/>
            <a:ext cx="9290051" cy="4716463"/>
          </a:xfrm>
        </p:spPr>
        <p:txBody>
          <a:bodyPr/>
          <a:lstStyle>
            <a:lvl3pPr>
              <a:defRPr/>
            </a:lvl3pPr>
          </a:lstStyle>
          <a:p>
            <a:pPr lvl="0"/>
            <a:r>
              <a:rPr lang="fr-FR" dirty="0"/>
              <a:t>TEXTE DE NIVEAU 1</a:t>
            </a:r>
          </a:p>
          <a:p>
            <a:pPr lvl="1"/>
            <a:r>
              <a:rPr lang="fr-FR" dirty="0"/>
              <a:t>TEXTE DE NIVEAU 2</a:t>
            </a:r>
          </a:p>
          <a:p>
            <a:pPr lvl="2"/>
            <a:r>
              <a:rPr lang="fr-FR" dirty="0"/>
              <a:t>Troisième niveau</a:t>
            </a:r>
          </a:p>
          <a:p>
            <a:pPr lvl="3"/>
            <a:r>
              <a:rPr lang="fr-FR" dirty="0"/>
              <a:t>Texte courant</a:t>
            </a:r>
          </a:p>
        </p:txBody>
      </p:sp>
      <p:pic>
        <p:nvPicPr>
          <p:cNvPr id="2" name="Image 1">
            <a:extLst>
              <a:ext uri="{FF2B5EF4-FFF2-40B4-BE49-F238E27FC236}">
                <a16:creationId xmlns:a16="http://schemas.microsoft.com/office/drawing/2014/main" id="{E1CFE936-FD93-7C4C-192D-99864E9F2FF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7611" y="379939"/>
            <a:ext cx="477520" cy="358140"/>
          </a:xfrm>
          <a:prstGeom prst="rect">
            <a:avLst/>
          </a:prstGeom>
        </p:spPr>
      </p:pic>
      <p:pic>
        <p:nvPicPr>
          <p:cNvPr id="6" name="Image 5" descr="Une image contenant texte, signe, jaune&#10;&#10;Description générée automatiquement">
            <a:extLst>
              <a:ext uri="{FF2B5EF4-FFF2-40B4-BE49-F238E27FC236}">
                <a16:creationId xmlns:a16="http://schemas.microsoft.com/office/drawing/2014/main" id="{A5497EDE-1D89-8A9A-0677-E523C3ED6CC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162067" y="1070397"/>
            <a:ext cx="288623" cy="229720"/>
          </a:xfrm>
          <a:prstGeom prst="rect">
            <a:avLst/>
          </a:prstGeom>
        </p:spPr>
      </p:pic>
    </p:spTree>
    <p:extLst>
      <p:ext uri="{BB962C8B-B14F-4D97-AF65-F5344CB8AC3E}">
        <p14:creationId xmlns:p14="http://schemas.microsoft.com/office/powerpoint/2010/main" val="39159085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3858895" y="2858516"/>
            <a:ext cx="4070984" cy="635000"/>
          </a:xfrm>
          <a:prstGeom prst="rect">
            <a:avLst/>
          </a:prstGeom>
        </p:spPr>
        <p:txBody>
          <a:bodyPr wrap="square" lIns="0" tIns="0" rIns="0" bIns="0">
            <a:spAutoFit/>
          </a:bodyPr>
          <a:lstStyle>
            <a:lvl1pPr>
              <a:defRPr sz="2400" b="1" i="0">
                <a:solidFill>
                  <a:srgbClr val="01805E"/>
                </a:solidFill>
                <a:latin typeface="Tahoma"/>
                <a:cs typeface="Tahoma"/>
              </a:defRPr>
            </a:lvl1pPr>
          </a:lstStyle>
          <a:p>
            <a:endParaRPr/>
          </a:p>
        </p:txBody>
      </p:sp>
      <p:sp>
        <p:nvSpPr>
          <p:cNvPr id="3" name="Holder 3"/>
          <p:cNvSpPr>
            <a:spLocks noGrp="1"/>
          </p:cNvSpPr>
          <p:nvPr>
            <p:ph type="subTitle" idx="4"/>
          </p:nvPr>
        </p:nvSpPr>
        <p:spPr>
          <a:xfrm>
            <a:off x="2060575" y="4158742"/>
            <a:ext cx="7670165" cy="756920"/>
          </a:xfrm>
          <a:prstGeom prst="rect">
            <a:avLst/>
          </a:prstGeom>
        </p:spPr>
        <p:txBody>
          <a:bodyPr wrap="square" lIns="0" tIns="0" rIns="0" bIns="0">
            <a:spAutoFit/>
          </a:bodyPr>
          <a:lstStyle>
            <a:lvl1pPr>
              <a:defRPr sz="1800" b="1" i="0">
                <a:solidFill>
                  <a:srgbClr val="01805E"/>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4/2/2025</a:t>
            </a:fld>
            <a:endParaRPr lang="en-US"/>
          </a:p>
        </p:txBody>
      </p:sp>
      <p:sp>
        <p:nvSpPr>
          <p:cNvPr id="6" name="Holder 6"/>
          <p:cNvSpPr>
            <a:spLocks noGrp="1"/>
          </p:cNvSpPr>
          <p:nvPr>
            <p:ph type="sldNum" sz="quarter" idx="7"/>
          </p:nvPr>
        </p:nvSpPr>
        <p:spPr/>
        <p:txBody>
          <a:bodyPr lIns="0" tIns="0" rIns="0" bIns="0"/>
          <a:lstStyle>
            <a:lvl1pPr>
              <a:defRPr sz="1000" b="0" i="0">
                <a:solidFill>
                  <a:schemeClr val="bg1"/>
                </a:solidFill>
                <a:latin typeface="Verdana"/>
                <a:cs typeface="Verdana"/>
              </a:defRPr>
            </a:lvl1pPr>
          </a:lstStyle>
          <a:p>
            <a:pPr marL="38100">
              <a:lnSpc>
                <a:spcPct val="100000"/>
              </a:lnSpc>
              <a:spcBef>
                <a:spcPts val="100"/>
              </a:spcBef>
            </a:pPr>
            <a:fld id="{81D60167-4931-47E6-BA6A-407CBD079E47}" type="slidenum">
              <a:rPr spc="-50" dirty="0"/>
              <a:t>‹N°›</a:t>
            </a:fld>
            <a:endParaRPr spc="-50" dirty="0"/>
          </a:p>
        </p:txBody>
      </p:sp>
    </p:spTree>
    <p:extLst>
      <p:ext uri="{BB962C8B-B14F-4D97-AF65-F5344CB8AC3E}">
        <p14:creationId xmlns:p14="http://schemas.microsoft.com/office/powerpoint/2010/main" val="1829131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10"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fr-FR" sz="3200" b="0" strike="noStrike" spc="-1">
              <a:latin typeface="Arial"/>
            </a:endParaRPr>
          </a:p>
        </p:txBody>
      </p:sp>
      <p:sp>
        <p:nvSpPr>
          <p:cNvPr id="11"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13518258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1805E"/>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800" b="1" i="0">
                <a:solidFill>
                  <a:srgbClr val="01805E"/>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4/2/2025</a:t>
            </a:fld>
            <a:endParaRPr lang="en-US"/>
          </a:p>
        </p:txBody>
      </p:sp>
      <p:sp>
        <p:nvSpPr>
          <p:cNvPr id="6" name="Holder 6"/>
          <p:cNvSpPr>
            <a:spLocks noGrp="1"/>
          </p:cNvSpPr>
          <p:nvPr>
            <p:ph type="sldNum" sz="quarter" idx="7"/>
          </p:nvPr>
        </p:nvSpPr>
        <p:spPr/>
        <p:txBody>
          <a:bodyPr lIns="0" tIns="0" rIns="0" bIns="0"/>
          <a:lstStyle>
            <a:lvl1pPr>
              <a:defRPr sz="1000" b="0" i="0">
                <a:solidFill>
                  <a:schemeClr val="bg1"/>
                </a:solidFill>
                <a:latin typeface="Verdana"/>
                <a:cs typeface="Verdana"/>
              </a:defRPr>
            </a:lvl1pPr>
          </a:lstStyle>
          <a:p>
            <a:pPr marL="38100">
              <a:lnSpc>
                <a:spcPct val="100000"/>
              </a:lnSpc>
              <a:spcBef>
                <a:spcPts val="100"/>
              </a:spcBef>
            </a:pPr>
            <a:fld id="{81D60167-4931-47E6-BA6A-407CBD079E47}" type="slidenum">
              <a:rPr spc="-50" dirty="0"/>
              <a:t>‹N°›</a:t>
            </a:fld>
            <a:endParaRPr spc="-50" dirty="0"/>
          </a:p>
        </p:txBody>
      </p:sp>
    </p:spTree>
    <p:extLst>
      <p:ext uri="{BB962C8B-B14F-4D97-AF65-F5344CB8AC3E}">
        <p14:creationId xmlns:p14="http://schemas.microsoft.com/office/powerpoint/2010/main" val="25347569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1805E"/>
                </a:solidFill>
                <a:latin typeface="Tahoma"/>
                <a:cs typeface="Tahom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4/2/2025</a:t>
            </a:fld>
            <a:endParaRPr lang="en-US"/>
          </a:p>
        </p:txBody>
      </p:sp>
      <p:sp>
        <p:nvSpPr>
          <p:cNvPr id="7" name="Holder 7"/>
          <p:cNvSpPr>
            <a:spLocks noGrp="1"/>
          </p:cNvSpPr>
          <p:nvPr>
            <p:ph type="sldNum" sz="quarter" idx="7"/>
          </p:nvPr>
        </p:nvSpPr>
        <p:spPr/>
        <p:txBody>
          <a:bodyPr lIns="0" tIns="0" rIns="0" bIns="0"/>
          <a:lstStyle>
            <a:lvl1pPr>
              <a:defRPr sz="1000" b="0" i="0">
                <a:solidFill>
                  <a:schemeClr val="bg1"/>
                </a:solidFill>
                <a:latin typeface="Verdana"/>
                <a:cs typeface="Verdana"/>
              </a:defRPr>
            </a:lvl1pPr>
          </a:lstStyle>
          <a:p>
            <a:pPr marL="38100">
              <a:lnSpc>
                <a:spcPct val="100000"/>
              </a:lnSpc>
              <a:spcBef>
                <a:spcPts val="100"/>
              </a:spcBef>
            </a:pPr>
            <a:fld id="{81D60167-4931-47E6-BA6A-407CBD079E47}" type="slidenum">
              <a:rPr spc="-50" dirty="0"/>
              <a:t>‹N°›</a:t>
            </a:fld>
            <a:endParaRPr spc="-50" dirty="0"/>
          </a:p>
        </p:txBody>
      </p:sp>
    </p:spTree>
    <p:extLst>
      <p:ext uri="{BB962C8B-B14F-4D97-AF65-F5344CB8AC3E}">
        <p14:creationId xmlns:p14="http://schemas.microsoft.com/office/powerpoint/2010/main" val="33435540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1805E"/>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4/2/2025</a:t>
            </a:fld>
            <a:endParaRPr lang="en-US"/>
          </a:p>
        </p:txBody>
      </p:sp>
      <p:sp>
        <p:nvSpPr>
          <p:cNvPr id="5" name="Holder 5"/>
          <p:cNvSpPr>
            <a:spLocks noGrp="1"/>
          </p:cNvSpPr>
          <p:nvPr>
            <p:ph type="sldNum" sz="quarter" idx="7"/>
          </p:nvPr>
        </p:nvSpPr>
        <p:spPr/>
        <p:txBody>
          <a:bodyPr lIns="0" tIns="0" rIns="0" bIns="0"/>
          <a:lstStyle>
            <a:lvl1pPr>
              <a:defRPr sz="1000" b="0" i="0">
                <a:solidFill>
                  <a:schemeClr val="bg1"/>
                </a:solidFill>
                <a:latin typeface="Verdana"/>
                <a:cs typeface="Verdana"/>
              </a:defRPr>
            </a:lvl1pPr>
          </a:lstStyle>
          <a:p>
            <a:pPr marL="38100">
              <a:lnSpc>
                <a:spcPct val="100000"/>
              </a:lnSpc>
              <a:spcBef>
                <a:spcPts val="100"/>
              </a:spcBef>
            </a:pPr>
            <a:fld id="{81D60167-4931-47E6-BA6A-407CBD079E47}" type="slidenum">
              <a:rPr spc="-50" dirty="0"/>
              <a:t>‹N°›</a:t>
            </a:fld>
            <a:endParaRPr spc="-50" dirty="0"/>
          </a:p>
        </p:txBody>
      </p:sp>
    </p:spTree>
    <p:extLst>
      <p:ext uri="{BB962C8B-B14F-4D97-AF65-F5344CB8AC3E}">
        <p14:creationId xmlns:p14="http://schemas.microsoft.com/office/powerpoint/2010/main" val="8965208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4/2/2025</a:t>
            </a:fld>
            <a:endParaRPr lang="en-US"/>
          </a:p>
        </p:txBody>
      </p:sp>
      <p:sp>
        <p:nvSpPr>
          <p:cNvPr id="4" name="Holder 4"/>
          <p:cNvSpPr>
            <a:spLocks noGrp="1"/>
          </p:cNvSpPr>
          <p:nvPr>
            <p:ph type="sldNum" sz="quarter" idx="7"/>
          </p:nvPr>
        </p:nvSpPr>
        <p:spPr/>
        <p:txBody>
          <a:bodyPr lIns="0" tIns="0" rIns="0" bIns="0"/>
          <a:lstStyle>
            <a:lvl1pPr>
              <a:defRPr sz="1000" b="0" i="0">
                <a:solidFill>
                  <a:schemeClr val="bg1"/>
                </a:solidFill>
                <a:latin typeface="Verdana"/>
                <a:cs typeface="Verdana"/>
              </a:defRPr>
            </a:lvl1pPr>
          </a:lstStyle>
          <a:p>
            <a:pPr marL="38100">
              <a:lnSpc>
                <a:spcPct val="100000"/>
              </a:lnSpc>
              <a:spcBef>
                <a:spcPts val="100"/>
              </a:spcBef>
            </a:pPr>
            <a:fld id="{81D60167-4931-47E6-BA6A-407CBD079E47}" type="slidenum">
              <a:rPr spc="-50" dirty="0"/>
              <a:t>‹N°›</a:t>
            </a:fld>
            <a:endParaRPr spc="-50" dirty="0"/>
          </a:p>
        </p:txBody>
      </p:sp>
    </p:spTree>
    <p:extLst>
      <p:ext uri="{BB962C8B-B14F-4D97-AF65-F5344CB8AC3E}">
        <p14:creationId xmlns:p14="http://schemas.microsoft.com/office/powerpoint/2010/main" val="7311908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0EBB55-B4B1-4539-B43F-37F484D18D7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C8E895E-811D-4E04-90AF-B655CE10EE6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CE981EC-64AE-43C6-A798-FE3552D37399}"/>
              </a:ext>
            </a:extLst>
          </p:cNvPr>
          <p:cNvSpPr>
            <a:spLocks noGrp="1"/>
          </p:cNvSpPr>
          <p:nvPr>
            <p:ph type="dt" sz="half" idx="10"/>
          </p:nvPr>
        </p:nvSpPr>
        <p:spPr/>
        <p:txBody>
          <a:bodyPr/>
          <a:lstStyle/>
          <a:p>
            <a:fld id="{C4C7C986-9A60-4ED2-8613-E0B791D29570}" type="datetimeFigureOut">
              <a:rPr lang="fr-FR" smtClean="0"/>
              <a:t>02/04/2025</a:t>
            </a:fld>
            <a:endParaRPr lang="fr-FR"/>
          </a:p>
        </p:txBody>
      </p:sp>
      <p:sp>
        <p:nvSpPr>
          <p:cNvPr id="5" name="Espace réservé du pied de page 4">
            <a:extLst>
              <a:ext uri="{FF2B5EF4-FFF2-40B4-BE49-F238E27FC236}">
                <a16:creationId xmlns:a16="http://schemas.microsoft.com/office/drawing/2014/main" id="{D337B0BF-8C79-4428-9869-114015D66C8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B4C95C-51BB-4446-8F08-44DC5551E798}"/>
              </a:ext>
            </a:extLst>
          </p:cNvPr>
          <p:cNvSpPr>
            <a:spLocks noGrp="1"/>
          </p:cNvSpPr>
          <p:nvPr>
            <p:ph type="sldNum" sz="quarter" idx="12"/>
          </p:nvPr>
        </p:nvSpPr>
        <p:spPr/>
        <p:txBody>
          <a:bodyPr/>
          <a:lstStyle/>
          <a:p>
            <a:fld id="{A43F121C-F901-4FE8-963E-4FBB0AA7F1B5}" type="slidenum">
              <a:rPr lang="fr-FR" smtClean="0"/>
              <a:t>‹N°›</a:t>
            </a:fld>
            <a:endParaRPr lang="fr-FR"/>
          </a:p>
        </p:txBody>
      </p:sp>
    </p:spTree>
    <p:extLst>
      <p:ext uri="{BB962C8B-B14F-4D97-AF65-F5344CB8AC3E}">
        <p14:creationId xmlns:p14="http://schemas.microsoft.com/office/powerpoint/2010/main" val="42216864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50E13A-1249-403B-A330-DC9D1B5A344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6A63F92-286B-47C0-8796-F4A68ABA6B3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6D084A-B896-4A1C-BBB5-1A22A8D96B41}"/>
              </a:ext>
            </a:extLst>
          </p:cNvPr>
          <p:cNvSpPr>
            <a:spLocks noGrp="1"/>
          </p:cNvSpPr>
          <p:nvPr>
            <p:ph type="dt" sz="half" idx="10"/>
          </p:nvPr>
        </p:nvSpPr>
        <p:spPr/>
        <p:txBody>
          <a:bodyPr/>
          <a:lstStyle/>
          <a:p>
            <a:fld id="{C4C7C986-9A60-4ED2-8613-E0B791D29570}" type="datetimeFigureOut">
              <a:rPr lang="fr-FR" smtClean="0"/>
              <a:t>02/04/2025</a:t>
            </a:fld>
            <a:endParaRPr lang="fr-FR"/>
          </a:p>
        </p:txBody>
      </p:sp>
      <p:sp>
        <p:nvSpPr>
          <p:cNvPr id="5" name="Espace réservé du pied de page 4">
            <a:extLst>
              <a:ext uri="{FF2B5EF4-FFF2-40B4-BE49-F238E27FC236}">
                <a16:creationId xmlns:a16="http://schemas.microsoft.com/office/drawing/2014/main" id="{3C517281-D15C-4FC4-BDE0-553131AF28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A97E9CE-65EB-4216-BD98-F363616F5C62}"/>
              </a:ext>
            </a:extLst>
          </p:cNvPr>
          <p:cNvSpPr>
            <a:spLocks noGrp="1"/>
          </p:cNvSpPr>
          <p:nvPr>
            <p:ph type="sldNum" sz="quarter" idx="12"/>
          </p:nvPr>
        </p:nvSpPr>
        <p:spPr/>
        <p:txBody>
          <a:bodyPr/>
          <a:lstStyle/>
          <a:p>
            <a:fld id="{A43F121C-F901-4FE8-963E-4FBB0AA7F1B5}" type="slidenum">
              <a:rPr lang="fr-FR" smtClean="0"/>
              <a:t>‹N°›</a:t>
            </a:fld>
            <a:endParaRPr lang="fr-FR"/>
          </a:p>
        </p:txBody>
      </p:sp>
    </p:spTree>
    <p:extLst>
      <p:ext uri="{BB962C8B-B14F-4D97-AF65-F5344CB8AC3E}">
        <p14:creationId xmlns:p14="http://schemas.microsoft.com/office/powerpoint/2010/main" val="28397615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4C4F75-4039-4DA2-B353-523A54CFAAFB}"/>
              </a:ext>
            </a:extLst>
          </p:cNvPr>
          <p:cNvSpPr>
            <a:spLocks noGrp="1"/>
          </p:cNvSpPr>
          <p:nvPr>
            <p:ph type="title"/>
          </p:nvPr>
        </p:nvSpPr>
        <p:spPr>
          <a:xfrm>
            <a:off x="831851" y="1709740"/>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76EE55D-67F9-47A1-B4F4-9314061A1CB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8D71994-7BC1-4145-B0C0-30B6B5A5D0B5}"/>
              </a:ext>
            </a:extLst>
          </p:cNvPr>
          <p:cNvSpPr>
            <a:spLocks noGrp="1"/>
          </p:cNvSpPr>
          <p:nvPr>
            <p:ph type="dt" sz="half" idx="10"/>
          </p:nvPr>
        </p:nvSpPr>
        <p:spPr/>
        <p:txBody>
          <a:bodyPr/>
          <a:lstStyle/>
          <a:p>
            <a:fld id="{C4C7C986-9A60-4ED2-8613-E0B791D29570}" type="datetimeFigureOut">
              <a:rPr lang="fr-FR" smtClean="0"/>
              <a:t>02/04/2025</a:t>
            </a:fld>
            <a:endParaRPr lang="fr-FR"/>
          </a:p>
        </p:txBody>
      </p:sp>
      <p:sp>
        <p:nvSpPr>
          <p:cNvPr id="5" name="Espace réservé du pied de page 4">
            <a:extLst>
              <a:ext uri="{FF2B5EF4-FFF2-40B4-BE49-F238E27FC236}">
                <a16:creationId xmlns:a16="http://schemas.microsoft.com/office/drawing/2014/main" id="{7CE21354-E3AF-41ED-A028-FB3AEED5FD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E797D0B-6149-4EC9-8F4F-133B294CA02C}"/>
              </a:ext>
            </a:extLst>
          </p:cNvPr>
          <p:cNvSpPr>
            <a:spLocks noGrp="1"/>
          </p:cNvSpPr>
          <p:nvPr>
            <p:ph type="sldNum" sz="quarter" idx="12"/>
          </p:nvPr>
        </p:nvSpPr>
        <p:spPr/>
        <p:txBody>
          <a:bodyPr/>
          <a:lstStyle/>
          <a:p>
            <a:fld id="{A43F121C-F901-4FE8-963E-4FBB0AA7F1B5}" type="slidenum">
              <a:rPr lang="fr-FR" smtClean="0"/>
              <a:t>‹N°›</a:t>
            </a:fld>
            <a:endParaRPr lang="fr-FR"/>
          </a:p>
        </p:txBody>
      </p:sp>
    </p:spTree>
    <p:extLst>
      <p:ext uri="{BB962C8B-B14F-4D97-AF65-F5344CB8AC3E}">
        <p14:creationId xmlns:p14="http://schemas.microsoft.com/office/powerpoint/2010/main" val="31783472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FFEF82-0C34-4814-B643-15F88F429EE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FCBC694-5DD3-4EC0-AAD6-AF464537DCBF}"/>
              </a:ext>
            </a:extLst>
          </p:cNvPr>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9291133-F7FE-49A6-B6CB-64F0447B1963}"/>
              </a:ext>
            </a:extLst>
          </p:cNvPr>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CEC5EB8-A579-4C2C-8262-E50F58FF3F3D}"/>
              </a:ext>
            </a:extLst>
          </p:cNvPr>
          <p:cNvSpPr>
            <a:spLocks noGrp="1"/>
          </p:cNvSpPr>
          <p:nvPr>
            <p:ph type="dt" sz="half" idx="10"/>
          </p:nvPr>
        </p:nvSpPr>
        <p:spPr/>
        <p:txBody>
          <a:bodyPr/>
          <a:lstStyle/>
          <a:p>
            <a:fld id="{C4C7C986-9A60-4ED2-8613-E0B791D29570}" type="datetimeFigureOut">
              <a:rPr lang="fr-FR" smtClean="0"/>
              <a:t>02/04/2025</a:t>
            </a:fld>
            <a:endParaRPr lang="fr-FR"/>
          </a:p>
        </p:txBody>
      </p:sp>
      <p:sp>
        <p:nvSpPr>
          <p:cNvPr id="6" name="Espace réservé du pied de page 5">
            <a:extLst>
              <a:ext uri="{FF2B5EF4-FFF2-40B4-BE49-F238E27FC236}">
                <a16:creationId xmlns:a16="http://schemas.microsoft.com/office/drawing/2014/main" id="{60B49433-7D52-4949-B677-495BBE58AD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11803D0-D547-41F6-9727-C806455017D4}"/>
              </a:ext>
            </a:extLst>
          </p:cNvPr>
          <p:cNvSpPr>
            <a:spLocks noGrp="1"/>
          </p:cNvSpPr>
          <p:nvPr>
            <p:ph type="sldNum" sz="quarter" idx="12"/>
          </p:nvPr>
        </p:nvSpPr>
        <p:spPr/>
        <p:txBody>
          <a:bodyPr/>
          <a:lstStyle/>
          <a:p>
            <a:fld id="{A43F121C-F901-4FE8-963E-4FBB0AA7F1B5}" type="slidenum">
              <a:rPr lang="fr-FR" smtClean="0"/>
              <a:t>‹N°›</a:t>
            </a:fld>
            <a:endParaRPr lang="fr-FR"/>
          </a:p>
        </p:txBody>
      </p:sp>
    </p:spTree>
    <p:extLst>
      <p:ext uri="{BB962C8B-B14F-4D97-AF65-F5344CB8AC3E}">
        <p14:creationId xmlns:p14="http://schemas.microsoft.com/office/powerpoint/2010/main" val="2792074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1C7986-ACDD-4BF4-A5F4-45BFB294762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8CA4082-AB74-4AB6-9857-10D43FCA1CF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C534042-AB94-4549-A187-55002946621E}"/>
              </a:ext>
            </a:extLst>
          </p:cNvPr>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83DE829-26C3-49A7-9DCE-296DCB203C5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BDAD9A7-F8FD-43AA-A61C-1471E0979804}"/>
              </a:ext>
            </a:extLst>
          </p:cNvPr>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642ADD2-5946-4F66-9536-97E36AC77C5D}"/>
              </a:ext>
            </a:extLst>
          </p:cNvPr>
          <p:cNvSpPr>
            <a:spLocks noGrp="1"/>
          </p:cNvSpPr>
          <p:nvPr>
            <p:ph type="dt" sz="half" idx="10"/>
          </p:nvPr>
        </p:nvSpPr>
        <p:spPr/>
        <p:txBody>
          <a:bodyPr/>
          <a:lstStyle/>
          <a:p>
            <a:fld id="{C4C7C986-9A60-4ED2-8613-E0B791D29570}" type="datetimeFigureOut">
              <a:rPr lang="fr-FR" smtClean="0"/>
              <a:t>02/04/2025</a:t>
            </a:fld>
            <a:endParaRPr lang="fr-FR"/>
          </a:p>
        </p:txBody>
      </p:sp>
      <p:sp>
        <p:nvSpPr>
          <p:cNvPr id="8" name="Espace réservé du pied de page 7">
            <a:extLst>
              <a:ext uri="{FF2B5EF4-FFF2-40B4-BE49-F238E27FC236}">
                <a16:creationId xmlns:a16="http://schemas.microsoft.com/office/drawing/2014/main" id="{00925400-B30B-4F1D-ABDE-222B14AB7E8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A4F01D4-0EA8-4603-9813-1EC30336BD76}"/>
              </a:ext>
            </a:extLst>
          </p:cNvPr>
          <p:cNvSpPr>
            <a:spLocks noGrp="1"/>
          </p:cNvSpPr>
          <p:nvPr>
            <p:ph type="sldNum" sz="quarter" idx="12"/>
          </p:nvPr>
        </p:nvSpPr>
        <p:spPr/>
        <p:txBody>
          <a:bodyPr/>
          <a:lstStyle/>
          <a:p>
            <a:fld id="{A43F121C-F901-4FE8-963E-4FBB0AA7F1B5}" type="slidenum">
              <a:rPr lang="fr-FR" smtClean="0"/>
              <a:t>‹N°›</a:t>
            </a:fld>
            <a:endParaRPr lang="fr-FR"/>
          </a:p>
        </p:txBody>
      </p:sp>
    </p:spTree>
    <p:extLst>
      <p:ext uri="{BB962C8B-B14F-4D97-AF65-F5344CB8AC3E}">
        <p14:creationId xmlns:p14="http://schemas.microsoft.com/office/powerpoint/2010/main" val="11867094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4A9B81-C5F7-44B8-9514-FED3571CE8E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E1E4778-5DF0-426B-9F12-28E897868BBE}"/>
              </a:ext>
            </a:extLst>
          </p:cNvPr>
          <p:cNvSpPr>
            <a:spLocks noGrp="1"/>
          </p:cNvSpPr>
          <p:nvPr>
            <p:ph type="dt" sz="half" idx="10"/>
          </p:nvPr>
        </p:nvSpPr>
        <p:spPr/>
        <p:txBody>
          <a:bodyPr/>
          <a:lstStyle/>
          <a:p>
            <a:fld id="{C4C7C986-9A60-4ED2-8613-E0B791D29570}" type="datetimeFigureOut">
              <a:rPr lang="fr-FR" smtClean="0"/>
              <a:t>02/04/2025</a:t>
            </a:fld>
            <a:endParaRPr lang="fr-FR"/>
          </a:p>
        </p:txBody>
      </p:sp>
      <p:sp>
        <p:nvSpPr>
          <p:cNvPr id="4" name="Espace réservé du pied de page 3">
            <a:extLst>
              <a:ext uri="{FF2B5EF4-FFF2-40B4-BE49-F238E27FC236}">
                <a16:creationId xmlns:a16="http://schemas.microsoft.com/office/drawing/2014/main" id="{0DFA46A8-C718-4AC3-A7B2-B975BC602AE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C5A6D8C-37CD-4AC8-876F-FD343D8C3844}"/>
              </a:ext>
            </a:extLst>
          </p:cNvPr>
          <p:cNvSpPr>
            <a:spLocks noGrp="1"/>
          </p:cNvSpPr>
          <p:nvPr>
            <p:ph type="sldNum" sz="quarter" idx="12"/>
          </p:nvPr>
        </p:nvSpPr>
        <p:spPr/>
        <p:txBody>
          <a:bodyPr/>
          <a:lstStyle/>
          <a:p>
            <a:fld id="{A43F121C-F901-4FE8-963E-4FBB0AA7F1B5}" type="slidenum">
              <a:rPr lang="fr-FR" smtClean="0"/>
              <a:t>‹N°›</a:t>
            </a:fld>
            <a:endParaRPr lang="fr-FR"/>
          </a:p>
        </p:txBody>
      </p:sp>
    </p:spTree>
    <p:extLst>
      <p:ext uri="{BB962C8B-B14F-4D97-AF65-F5344CB8AC3E}">
        <p14:creationId xmlns:p14="http://schemas.microsoft.com/office/powerpoint/2010/main" val="2549711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Tree>
    <p:extLst>
      <p:ext uri="{BB962C8B-B14F-4D97-AF65-F5344CB8AC3E}">
        <p14:creationId xmlns:p14="http://schemas.microsoft.com/office/powerpoint/2010/main" val="5836900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17260C3-0C5C-4D47-93B3-FF814643AF4E}"/>
              </a:ext>
            </a:extLst>
          </p:cNvPr>
          <p:cNvSpPr>
            <a:spLocks noGrp="1"/>
          </p:cNvSpPr>
          <p:nvPr>
            <p:ph type="dt" sz="half" idx="10"/>
          </p:nvPr>
        </p:nvSpPr>
        <p:spPr/>
        <p:txBody>
          <a:bodyPr/>
          <a:lstStyle/>
          <a:p>
            <a:fld id="{C4C7C986-9A60-4ED2-8613-E0B791D29570}" type="datetimeFigureOut">
              <a:rPr lang="fr-FR" smtClean="0"/>
              <a:t>02/04/2025</a:t>
            </a:fld>
            <a:endParaRPr lang="fr-FR"/>
          </a:p>
        </p:txBody>
      </p:sp>
      <p:sp>
        <p:nvSpPr>
          <p:cNvPr id="3" name="Espace réservé du pied de page 2">
            <a:extLst>
              <a:ext uri="{FF2B5EF4-FFF2-40B4-BE49-F238E27FC236}">
                <a16:creationId xmlns:a16="http://schemas.microsoft.com/office/drawing/2014/main" id="{013D2211-6AE4-4FF8-9278-3EE4E03B1A5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57314B5-1BD3-44B6-8467-C0B4B12EE4AF}"/>
              </a:ext>
            </a:extLst>
          </p:cNvPr>
          <p:cNvSpPr>
            <a:spLocks noGrp="1"/>
          </p:cNvSpPr>
          <p:nvPr>
            <p:ph type="sldNum" sz="quarter" idx="12"/>
          </p:nvPr>
        </p:nvSpPr>
        <p:spPr/>
        <p:txBody>
          <a:bodyPr/>
          <a:lstStyle/>
          <a:p>
            <a:fld id="{A43F121C-F901-4FE8-963E-4FBB0AA7F1B5}" type="slidenum">
              <a:rPr lang="fr-FR" smtClean="0"/>
              <a:t>‹N°›</a:t>
            </a:fld>
            <a:endParaRPr lang="fr-FR"/>
          </a:p>
        </p:txBody>
      </p:sp>
    </p:spTree>
    <p:extLst>
      <p:ext uri="{BB962C8B-B14F-4D97-AF65-F5344CB8AC3E}">
        <p14:creationId xmlns:p14="http://schemas.microsoft.com/office/powerpoint/2010/main" val="4508349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C5B5B-25DE-49DA-8F52-18F71E096E2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12679A5-FB3C-44B6-923F-B6CE1EF677A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4CCEC35-92B4-450A-847A-62EE268EF22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6FE024C-E0DC-48C0-886D-D5C405A981DD}"/>
              </a:ext>
            </a:extLst>
          </p:cNvPr>
          <p:cNvSpPr>
            <a:spLocks noGrp="1"/>
          </p:cNvSpPr>
          <p:nvPr>
            <p:ph type="dt" sz="half" idx="10"/>
          </p:nvPr>
        </p:nvSpPr>
        <p:spPr/>
        <p:txBody>
          <a:bodyPr/>
          <a:lstStyle/>
          <a:p>
            <a:fld id="{C4C7C986-9A60-4ED2-8613-E0B791D29570}" type="datetimeFigureOut">
              <a:rPr lang="fr-FR" smtClean="0"/>
              <a:t>02/04/2025</a:t>
            </a:fld>
            <a:endParaRPr lang="fr-FR"/>
          </a:p>
        </p:txBody>
      </p:sp>
      <p:sp>
        <p:nvSpPr>
          <p:cNvPr id="6" name="Espace réservé du pied de page 5">
            <a:extLst>
              <a:ext uri="{FF2B5EF4-FFF2-40B4-BE49-F238E27FC236}">
                <a16:creationId xmlns:a16="http://schemas.microsoft.com/office/drawing/2014/main" id="{40586622-3CED-4FD0-9C00-46E08860184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7E48AE9-72B2-4F72-98DD-042B889A963C}"/>
              </a:ext>
            </a:extLst>
          </p:cNvPr>
          <p:cNvSpPr>
            <a:spLocks noGrp="1"/>
          </p:cNvSpPr>
          <p:nvPr>
            <p:ph type="sldNum" sz="quarter" idx="12"/>
          </p:nvPr>
        </p:nvSpPr>
        <p:spPr/>
        <p:txBody>
          <a:bodyPr/>
          <a:lstStyle/>
          <a:p>
            <a:fld id="{A43F121C-F901-4FE8-963E-4FBB0AA7F1B5}" type="slidenum">
              <a:rPr lang="fr-FR" smtClean="0"/>
              <a:t>‹N°›</a:t>
            </a:fld>
            <a:endParaRPr lang="fr-FR"/>
          </a:p>
        </p:txBody>
      </p:sp>
    </p:spTree>
    <p:extLst>
      <p:ext uri="{BB962C8B-B14F-4D97-AF65-F5344CB8AC3E}">
        <p14:creationId xmlns:p14="http://schemas.microsoft.com/office/powerpoint/2010/main" val="25189763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574E8F-2DA3-44ED-A733-51E52A0BABA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826836E-204C-4656-BFC8-6CFB3172CC89}"/>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a:extLst>
              <a:ext uri="{FF2B5EF4-FFF2-40B4-BE49-F238E27FC236}">
                <a16:creationId xmlns:a16="http://schemas.microsoft.com/office/drawing/2014/main" id="{29E49C5D-A4D4-4673-9B10-DB6ACC38D8F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BDC9711-B3DD-4D7F-8C55-DA4894CD0C74}"/>
              </a:ext>
            </a:extLst>
          </p:cNvPr>
          <p:cNvSpPr>
            <a:spLocks noGrp="1"/>
          </p:cNvSpPr>
          <p:nvPr>
            <p:ph type="dt" sz="half" idx="10"/>
          </p:nvPr>
        </p:nvSpPr>
        <p:spPr/>
        <p:txBody>
          <a:bodyPr/>
          <a:lstStyle/>
          <a:p>
            <a:fld id="{C4C7C986-9A60-4ED2-8613-E0B791D29570}" type="datetimeFigureOut">
              <a:rPr lang="fr-FR" smtClean="0"/>
              <a:t>02/04/2025</a:t>
            </a:fld>
            <a:endParaRPr lang="fr-FR"/>
          </a:p>
        </p:txBody>
      </p:sp>
      <p:sp>
        <p:nvSpPr>
          <p:cNvPr id="6" name="Espace réservé du pied de page 5">
            <a:extLst>
              <a:ext uri="{FF2B5EF4-FFF2-40B4-BE49-F238E27FC236}">
                <a16:creationId xmlns:a16="http://schemas.microsoft.com/office/drawing/2014/main" id="{4B31293A-1B70-46C5-8648-8752CBAE93B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71969E3-E6B1-44BB-A698-C68A77DB8C8B}"/>
              </a:ext>
            </a:extLst>
          </p:cNvPr>
          <p:cNvSpPr>
            <a:spLocks noGrp="1"/>
          </p:cNvSpPr>
          <p:nvPr>
            <p:ph type="sldNum" sz="quarter" idx="12"/>
          </p:nvPr>
        </p:nvSpPr>
        <p:spPr/>
        <p:txBody>
          <a:bodyPr/>
          <a:lstStyle/>
          <a:p>
            <a:fld id="{A43F121C-F901-4FE8-963E-4FBB0AA7F1B5}" type="slidenum">
              <a:rPr lang="fr-FR" smtClean="0"/>
              <a:t>‹N°›</a:t>
            </a:fld>
            <a:endParaRPr lang="fr-FR"/>
          </a:p>
        </p:txBody>
      </p:sp>
    </p:spTree>
    <p:extLst>
      <p:ext uri="{BB962C8B-B14F-4D97-AF65-F5344CB8AC3E}">
        <p14:creationId xmlns:p14="http://schemas.microsoft.com/office/powerpoint/2010/main" val="15187151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9B3247-686A-44FB-8A94-4BA0511E691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F01968F-8C89-406C-9BB4-AFF1CC1E448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77778B9-5B18-4A8F-A977-08038DC22CF6}"/>
              </a:ext>
            </a:extLst>
          </p:cNvPr>
          <p:cNvSpPr>
            <a:spLocks noGrp="1"/>
          </p:cNvSpPr>
          <p:nvPr>
            <p:ph type="dt" sz="half" idx="10"/>
          </p:nvPr>
        </p:nvSpPr>
        <p:spPr/>
        <p:txBody>
          <a:bodyPr/>
          <a:lstStyle/>
          <a:p>
            <a:fld id="{C4C7C986-9A60-4ED2-8613-E0B791D29570}" type="datetimeFigureOut">
              <a:rPr lang="fr-FR" smtClean="0"/>
              <a:t>02/04/2025</a:t>
            </a:fld>
            <a:endParaRPr lang="fr-FR"/>
          </a:p>
        </p:txBody>
      </p:sp>
      <p:sp>
        <p:nvSpPr>
          <p:cNvPr id="5" name="Espace réservé du pied de page 4">
            <a:extLst>
              <a:ext uri="{FF2B5EF4-FFF2-40B4-BE49-F238E27FC236}">
                <a16:creationId xmlns:a16="http://schemas.microsoft.com/office/drawing/2014/main" id="{F2CBC248-5414-4D4B-B7B6-E05C9223FD8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94ECAAF-45F2-4EAB-88E3-BCF9C900BCD5}"/>
              </a:ext>
            </a:extLst>
          </p:cNvPr>
          <p:cNvSpPr>
            <a:spLocks noGrp="1"/>
          </p:cNvSpPr>
          <p:nvPr>
            <p:ph type="sldNum" sz="quarter" idx="12"/>
          </p:nvPr>
        </p:nvSpPr>
        <p:spPr/>
        <p:txBody>
          <a:bodyPr/>
          <a:lstStyle/>
          <a:p>
            <a:fld id="{A43F121C-F901-4FE8-963E-4FBB0AA7F1B5}" type="slidenum">
              <a:rPr lang="fr-FR" smtClean="0"/>
              <a:t>‹N°›</a:t>
            </a:fld>
            <a:endParaRPr lang="fr-FR"/>
          </a:p>
        </p:txBody>
      </p:sp>
    </p:spTree>
    <p:extLst>
      <p:ext uri="{BB962C8B-B14F-4D97-AF65-F5344CB8AC3E}">
        <p14:creationId xmlns:p14="http://schemas.microsoft.com/office/powerpoint/2010/main" val="31272647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0CE5303-6121-4865-94E6-5EB610DE4A02}"/>
              </a:ext>
            </a:extLst>
          </p:cNvPr>
          <p:cNvSpPr>
            <a:spLocks noGrp="1"/>
          </p:cNvSpPr>
          <p:nvPr>
            <p:ph type="title" orient="vert"/>
          </p:nvPr>
        </p:nvSpPr>
        <p:spPr>
          <a:xfrm>
            <a:off x="8724901" y="365126"/>
            <a:ext cx="2628900" cy="5811839"/>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68435E7-2F2B-47E3-B5DD-60293D7D6F48}"/>
              </a:ext>
            </a:extLst>
          </p:cNvPr>
          <p:cNvSpPr>
            <a:spLocks noGrp="1"/>
          </p:cNvSpPr>
          <p:nvPr>
            <p:ph type="body" orient="vert" idx="1"/>
          </p:nvPr>
        </p:nvSpPr>
        <p:spPr>
          <a:xfrm>
            <a:off x="838201" y="365126"/>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2F532A-B620-48A3-8404-A68FAB8D66DD}"/>
              </a:ext>
            </a:extLst>
          </p:cNvPr>
          <p:cNvSpPr>
            <a:spLocks noGrp="1"/>
          </p:cNvSpPr>
          <p:nvPr>
            <p:ph type="dt" sz="half" idx="10"/>
          </p:nvPr>
        </p:nvSpPr>
        <p:spPr/>
        <p:txBody>
          <a:bodyPr/>
          <a:lstStyle/>
          <a:p>
            <a:fld id="{C4C7C986-9A60-4ED2-8613-E0B791D29570}" type="datetimeFigureOut">
              <a:rPr lang="fr-FR" smtClean="0"/>
              <a:t>02/04/2025</a:t>
            </a:fld>
            <a:endParaRPr lang="fr-FR"/>
          </a:p>
        </p:txBody>
      </p:sp>
      <p:sp>
        <p:nvSpPr>
          <p:cNvPr id="5" name="Espace réservé du pied de page 4">
            <a:extLst>
              <a:ext uri="{FF2B5EF4-FFF2-40B4-BE49-F238E27FC236}">
                <a16:creationId xmlns:a16="http://schemas.microsoft.com/office/drawing/2014/main" id="{633F1F1B-57D6-4429-955F-1B2BABFA5BB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962836-A8E4-4A58-8647-89C1AAE3BC8E}"/>
              </a:ext>
            </a:extLst>
          </p:cNvPr>
          <p:cNvSpPr>
            <a:spLocks noGrp="1"/>
          </p:cNvSpPr>
          <p:nvPr>
            <p:ph type="sldNum" sz="quarter" idx="12"/>
          </p:nvPr>
        </p:nvSpPr>
        <p:spPr/>
        <p:txBody>
          <a:bodyPr/>
          <a:lstStyle/>
          <a:p>
            <a:fld id="{A43F121C-F901-4FE8-963E-4FBB0AA7F1B5}" type="slidenum">
              <a:rPr lang="fr-FR" smtClean="0"/>
              <a:t>‹N°›</a:t>
            </a:fld>
            <a:endParaRPr lang="fr-FR"/>
          </a:p>
        </p:txBody>
      </p:sp>
    </p:spTree>
    <p:extLst>
      <p:ext uri="{BB962C8B-B14F-4D97-AF65-F5344CB8AC3E}">
        <p14:creationId xmlns:p14="http://schemas.microsoft.com/office/powerpoint/2010/main" val="1386820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3"/>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02/04/2025</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7"/>
            <a:ext cx="11232819" cy="323935"/>
          </a:xfrm>
        </p:spPr>
        <p:txBody>
          <a:bodyPr/>
          <a:lstStyle>
            <a:lvl1pPr marL="12700" indent="1142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3"/>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25710875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Ordre du jo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511771"/>
            <a:ext cx="10955867" cy="701731"/>
          </a:xfrm>
        </p:spPr>
        <p:txBody>
          <a:bodyPr>
            <a:spAutoFit/>
          </a:bodyPr>
          <a:lstStyle>
            <a:lvl1pPr>
              <a:defRPr/>
            </a:lvl1pPr>
          </a:lstStyle>
          <a:p>
            <a:r>
              <a:rPr lang="en-US" altLang="fr-FR" dirty="0" err="1"/>
              <a:t>Ordre</a:t>
            </a:r>
            <a:r>
              <a:rPr lang="en-US" altLang="fr-FR" dirty="0"/>
              <a:t> du jour</a:t>
            </a:r>
            <a:endParaRPr lang="en-US" dirty="0"/>
          </a:p>
        </p:txBody>
      </p:sp>
      <p:sp>
        <p:nvSpPr>
          <p:cNvPr id="3" name="Content Placeholder 2"/>
          <p:cNvSpPr>
            <a:spLocks noGrp="1"/>
          </p:cNvSpPr>
          <p:nvPr>
            <p:ph idx="1" hasCustomPrompt="1"/>
          </p:nvPr>
        </p:nvSpPr>
        <p:spPr>
          <a:xfrm>
            <a:off x="2923051" y="1392000"/>
            <a:ext cx="8640000" cy="4632000"/>
          </a:xfrm>
        </p:spPr>
        <p:txBody>
          <a:bodyPr numCol="1"/>
          <a:lstStyle>
            <a:lvl1pPr marL="0" indent="0">
              <a:spcBef>
                <a:spcPts val="2000"/>
              </a:spcBef>
              <a:defRPr lang="en-US" altLang="fr-FR" baseline="0" dirty="0" smtClean="0"/>
            </a:lvl1pPr>
            <a:lvl2pPr marL="0" indent="0">
              <a:defRPr/>
            </a:lvl2pPr>
            <a:lvl3pPr marL="0" marR="0" indent="0" algn="l" defTabSz="609585" rtl="0" eaLnBrk="0" fontAlgn="base" latinLnBrk="0" hangingPunct="0">
              <a:lnSpc>
                <a:spcPct val="80000"/>
              </a:lnSpc>
              <a:spcBef>
                <a:spcPts val="400"/>
              </a:spcBef>
              <a:spcAft>
                <a:spcPct val="0"/>
              </a:spcAft>
              <a:buClrTx/>
              <a:buSzTx/>
              <a:buFont typeface="Arial" pitchFamily="34" charset="0"/>
              <a:buNone/>
              <a:tabLst/>
              <a:defRPr/>
            </a:lvl3pPr>
            <a:lvl4pPr marL="118530" indent="-118530">
              <a:defRPr/>
            </a:lvl4pPr>
            <a:lvl5pPr marL="0" indent="0">
              <a:defRPr/>
            </a:lvl5pPr>
          </a:lstStyle>
          <a:p>
            <a:pPr lvl="0"/>
            <a:r>
              <a:rPr lang="en-US" altLang="fr-FR" dirty="0"/>
              <a:t>00h00 - 00h00</a:t>
            </a:r>
          </a:p>
          <a:p>
            <a:pPr lvl="1"/>
            <a:r>
              <a:rPr lang="en-US" altLang="fr-FR" dirty="0" err="1"/>
              <a:t>Titre</a:t>
            </a:r>
            <a:endParaRPr lang="en-US" altLang="fr-FR" dirty="0"/>
          </a:p>
          <a:p>
            <a:pPr lvl="2"/>
            <a:r>
              <a:rPr lang="en-US" altLang="fr-FR" dirty="0" err="1"/>
              <a:t>Sujet</a:t>
            </a:r>
            <a:endParaRPr lang="en-US" altLang="fr-FR" dirty="0"/>
          </a:p>
        </p:txBody>
      </p:sp>
      <p:sp>
        <p:nvSpPr>
          <p:cNvPr id="5" name="Slide Number Placeholder 5"/>
          <p:cNvSpPr>
            <a:spLocks noGrp="1"/>
          </p:cNvSpPr>
          <p:nvPr>
            <p:ph type="sldNum" sz="quarter" idx="11"/>
          </p:nvPr>
        </p:nvSpPr>
        <p:spPr>
          <a:xfrm>
            <a:off x="11040533" y="6355201"/>
            <a:ext cx="532800" cy="366183"/>
          </a:xfrm>
        </p:spPr>
        <p:txBody>
          <a:bodyPr lIns="0" tIns="0" bIns="0" anchor="b" anchorCtr="0"/>
          <a:lstStyle>
            <a:lvl1pPr algn="r">
              <a:defRPr sz="1067"/>
            </a:lvl1pPr>
          </a:lstStyle>
          <a:p>
            <a:fld id="{91F5E9D1-A7A6-4183-9D13-3F3B5B7D4789}" type="slidenum">
              <a:rPr lang="en-US" altLang="fr-FR" smtClean="0"/>
              <a:pPr/>
              <a:t>‹N°›</a:t>
            </a:fld>
            <a:endParaRPr lang="en-US" altLang="fr-FR" dirty="0"/>
          </a:p>
        </p:txBody>
      </p:sp>
      <p:sp>
        <p:nvSpPr>
          <p:cNvPr id="7" name="Footer Placeholder 4"/>
          <p:cNvSpPr>
            <a:spLocks noGrp="1"/>
          </p:cNvSpPr>
          <p:nvPr>
            <p:ph type="ftr" sz="quarter" idx="13"/>
          </p:nvPr>
        </p:nvSpPr>
        <p:spPr>
          <a:xfrm>
            <a:off x="6815667" y="328085"/>
            <a:ext cx="4766733" cy="165100"/>
          </a:xfrm>
          <a:prstGeom prst="rect">
            <a:avLst/>
          </a:prstGeom>
        </p:spPr>
        <p:txBody>
          <a:bodyPr/>
          <a:lstStyle>
            <a:lvl1pPr>
              <a:defRPr/>
            </a:lvl1pPr>
          </a:lstStyle>
          <a:p>
            <a:r>
              <a:rPr lang="en-US" altLang="fr-FR" dirty="0" err="1"/>
              <a:t>Prénom</a:t>
            </a:r>
            <a:r>
              <a:rPr lang="en-US" altLang="fr-FR" dirty="0"/>
              <a:t> NOM - Direction / </a:t>
            </a:r>
            <a:r>
              <a:rPr lang="en-US" altLang="fr-FR" dirty="0" err="1"/>
              <a:t>Dernière</a:t>
            </a:r>
            <a:r>
              <a:rPr lang="en-US" altLang="fr-FR" dirty="0"/>
              <a:t> </a:t>
            </a:r>
            <a:r>
              <a:rPr lang="en-US" altLang="fr-FR" dirty="0" err="1"/>
              <a:t>mise</a:t>
            </a:r>
            <a:r>
              <a:rPr lang="en-US" altLang="fr-FR" dirty="0"/>
              <a:t> à jour</a:t>
            </a:r>
          </a:p>
        </p:txBody>
      </p:sp>
    </p:spTree>
    <p:extLst>
      <p:ext uri="{BB962C8B-B14F-4D97-AF65-F5344CB8AC3E}">
        <p14:creationId xmlns:p14="http://schemas.microsoft.com/office/powerpoint/2010/main" val="31828992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re présentation">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124" y="2360472"/>
            <a:ext cx="8073608" cy="4508509"/>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3" title="Nom de l'évènement"/>
          <p:cNvSpPr>
            <a:spLocks noGrp="1"/>
          </p:cNvSpPr>
          <p:nvPr>
            <p:ph type="dt" sz="half" idx="12"/>
          </p:nvPr>
        </p:nvSpPr>
        <p:spPr>
          <a:xfrm>
            <a:off x="8991600" y="325378"/>
            <a:ext cx="2573867" cy="205316"/>
          </a:xfrm>
          <a:prstGeom prst="rect">
            <a:avLst/>
          </a:prstGeom>
        </p:spPr>
        <p:txBody>
          <a:bodyPr lIns="0" tIns="0" rIns="0" bIns="0"/>
          <a:lstStyle>
            <a:lvl1pPr algn="r">
              <a:defRPr sz="1333">
                <a:solidFill>
                  <a:srgbClr val="9C4092"/>
                </a:solidFill>
              </a:defRPr>
            </a:lvl1pPr>
          </a:lstStyle>
          <a:p>
            <a:r>
              <a:rPr lang="en-US" altLang="fr-FR" dirty="0"/>
              <a:t>Nom de </a:t>
            </a:r>
            <a:r>
              <a:rPr lang="en-US" altLang="fr-FR" dirty="0" err="1"/>
              <a:t>l’évènement</a:t>
            </a:r>
            <a:endParaRPr lang="en-US" altLang="fr-FR" dirty="0"/>
          </a:p>
        </p:txBody>
      </p:sp>
      <p:sp>
        <p:nvSpPr>
          <p:cNvPr id="2" name="Title 1"/>
          <p:cNvSpPr>
            <a:spLocks noGrp="1"/>
          </p:cNvSpPr>
          <p:nvPr>
            <p:ph type="ctrTitle"/>
          </p:nvPr>
        </p:nvSpPr>
        <p:spPr>
          <a:xfrm>
            <a:off x="3665172" y="2843181"/>
            <a:ext cx="7900295" cy="639470"/>
          </a:xfrm>
        </p:spPr>
        <p:txBody>
          <a:bodyPr anchor="b"/>
          <a:lstStyle>
            <a:lvl1pPr algn="l">
              <a:lnSpc>
                <a:spcPct val="80000"/>
              </a:lnSpc>
              <a:defRPr sz="5067" b="1">
                <a:solidFill>
                  <a:srgbClr val="482683"/>
                </a:solidFill>
              </a:defRPr>
            </a:lvl1pPr>
          </a:lstStyle>
          <a:p>
            <a:r>
              <a:rPr lang="fr-FR" dirty="0"/>
              <a:t>Cliquez et modifiez le titre</a:t>
            </a:r>
            <a:endParaRPr lang="en-US" dirty="0"/>
          </a:p>
        </p:txBody>
      </p:sp>
      <p:sp>
        <p:nvSpPr>
          <p:cNvPr id="3" name="Subtitle 2"/>
          <p:cNvSpPr>
            <a:spLocks noGrp="1"/>
          </p:cNvSpPr>
          <p:nvPr>
            <p:ph type="subTitle" idx="1" hasCustomPrompt="1"/>
          </p:nvPr>
        </p:nvSpPr>
        <p:spPr>
          <a:xfrm>
            <a:off x="3665171" y="3598447"/>
            <a:ext cx="7900295" cy="348813"/>
          </a:xfrm>
        </p:spPr>
        <p:txBody>
          <a:bodyPr wrap="square">
            <a:spAutoFit/>
          </a:bodyPr>
          <a:lstStyle>
            <a:lvl1pPr marL="0" indent="0" algn="l">
              <a:buNone/>
              <a:defRPr sz="2267">
                <a:solidFill>
                  <a:srgbClr val="9C409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err="1"/>
              <a:t>Cliquez</a:t>
            </a:r>
            <a:r>
              <a:rPr lang="en-US" dirty="0"/>
              <a:t> pour modifier le sous-</a:t>
            </a:r>
            <a:r>
              <a:rPr lang="en-US" dirty="0" err="1"/>
              <a:t>titre</a:t>
            </a:r>
            <a:endParaRPr lang="en-US" dirty="0"/>
          </a:p>
        </p:txBody>
      </p:sp>
      <p:pic>
        <p:nvPicPr>
          <p:cNvPr id="8" name="Picture 2"/>
          <p:cNvPicPr>
            <a:picLocks noChangeAspect="1" noChangeArrowheads="1"/>
          </p:cNvPicPr>
          <p:nvPr userDrawn="1"/>
        </p:nvPicPr>
        <p:blipFill>
          <a:blip r:embed="rId3"/>
          <a:stretch>
            <a:fillRect/>
          </a:stretch>
        </p:blipFill>
        <p:spPr bwMode="auto">
          <a:xfrm>
            <a:off x="308879" y="324813"/>
            <a:ext cx="3833172" cy="83116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droit 8"/>
          <p:cNvCxnSpPr/>
          <p:nvPr userDrawn="1"/>
        </p:nvCxnSpPr>
        <p:spPr>
          <a:xfrm>
            <a:off x="11116735" y="248809"/>
            <a:ext cx="448732" cy="0"/>
          </a:xfrm>
          <a:prstGeom prst="line">
            <a:avLst/>
          </a:prstGeom>
          <a:ln w="19050">
            <a:solidFill>
              <a:srgbClr val="17CBD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5701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re + Tex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10955867" cy="538481"/>
          </a:xfrm>
        </p:spPr>
        <p:txBody>
          <a:bodyPr>
            <a:spAutoFit/>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10972800" cy="4238400"/>
          </a:xfrm>
        </p:spPr>
        <p:txBody>
          <a:bodyPr/>
          <a:lstStyle>
            <a:lvl1pPr marL="0" indent="0">
              <a:defRPr sz="2933"/>
            </a:lvl1pPr>
            <a:lvl2pPr marL="0" indent="0">
              <a:defRPr/>
            </a:lvl2pPr>
            <a:lvl3pPr marL="0" indent="0">
              <a:defRPr/>
            </a:lvl3pPr>
            <a:lvl4pPr marL="120648" indent="-120648">
              <a:buClr>
                <a:srgbClr val="EF7937"/>
              </a:buClr>
              <a:tabLst/>
              <a:defRPr/>
            </a:lvl4pPr>
            <a:lvl5pPr marL="0" inden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5" name="Slide Number Placeholder 5"/>
          <p:cNvSpPr>
            <a:spLocks noGrp="1"/>
          </p:cNvSpPr>
          <p:nvPr>
            <p:ph type="sldNum" sz="quarter" idx="11"/>
          </p:nvPr>
        </p:nvSpPr>
        <p:spPr>
          <a:xfrm>
            <a:off x="11040533" y="6355201"/>
            <a:ext cx="532800" cy="366183"/>
          </a:xfrm>
        </p:spPr>
        <p:txBody>
          <a:bodyPr lIns="0" tIns="0" bIns="0" anchor="b" anchorCtr="0"/>
          <a:lstStyle>
            <a:lvl1pPr algn="r">
              <a:defRPr sz="1067"/>
            </a:lvl1pPr>
          </a:lstStyle>
          <a:p>
            <a:fld id="{91F5E9D1-A7A6-4183-9D13-3F3B5B7D4789}" type="slidenum">
              <a:rPr lang="en-US" altLang="fr-FR" smtClean="0"/>
              <a:pPr/>
              <a:t>‹N°›</a:t>
            </a:fld>
            <a:endParaRPr lang="en-US" altLang="fr-FR" dirty="0"/>
          </a:p>
        </p:txBody>
      </p:sp>
      <p:sp>
        <p:nvSpPr>
          <p:cNvPr id="7" name="Footer Placeholder 4"/>
          <p:cNvSpPr>
            <a:spLocks noGrp="1"/>
          </p:cNvSpPr>
          <p:nvPr>
            <p:ph type="ftr" sz="quarter" idx="13"/>
          </p:nvPr>
        </p:nvSpPr>
        <p:spPr>
          <a:xfrm>
            <a:off x="6815667" y="328085"/>
            <a:ext cx="4766733" cy="165100"/>
          </a:xfrm>
          <a:prstGeom prst="rect">
            <a:avLst/>
          </a:prstGeom>
        </p:spPr>
        <p:txBody>
          <a:bodyPr/>
          <a:lstStyle>
            <a:lvl1pPr>
              <a:defRPr/>
            </a:lvl1pPr>
          </a:lstStyle>
          <a:p>
            <a:r>
              <a:rPr lang="en-US" altLang="fr-FR" dirty="0" err="1"/>
              <a:t>Prénom</a:t>
            </a:r>
            <a:r>
              <a:rPr lang="en-US" altLang="fr-FR" dirty="0"/>
              <a:t> NOM - Direction / </a:t>
            </a:r>
            <a:r>
              <a:rPr lang="en-US" altLang="fr-FR" dirty="0" err="1"/>
              <a:t>Dernière</a:t>
            </a:r>
            <a:r>
              <a:rPr lang="en-US" altLang="fr-FR" dirty="0"/>
              <a:t> </a:t>
            </a:r>
            <a:r>
              <a:rPr lang="en-US" altLang="fr-FR" dirty="0" err="1"/>
              <a:t>mise</a:t>
            </a:r>
            <a:r>
              <a:rPr lang="en-US" altLang="fr-FR" dirty="0"/>
              <a:t> à jour</a:t>
            </a:r>
          </a:p>
        </p:txBody>
      </p:sp>
    </p:spTree>
    <p:extLst>
      <p:ext uri="{BB962C8B-B14F-4D97-AF65-F5344CB8AC3E}">
        <p14:creationId xmlns:p14="http://schemas.microsoft.com/office/powerpoint/2010/main" val="10152866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5280000"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5280000" cy="4238400"/>
          </a:xfrm>
        </p:spPr>
        <p:txBody>
          <a:bodyPr/>
          <a:lstStyle>
            <a:lvl1pPr marL="0" indent="0">
              <a:defRPr/>
            </a:lvl1pPr>
            <a:lvl2pPr>
              <a:defRPr cap="all" baseline="0"/>
            </a:lvl2pPr>
            <a:lvl4pPr marL="120648" indent="-120648">
              <a:buClr>
                <a:srgbClr val="EF7937"/>
              </a:buClr>
              <a:tabLst/>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6341533" y="840000"/>
            <a:ext cx="5240867"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6" name="Slide Number Placeholder 5"/>
          <p:cNvSpPr>
            <a:spLocks noGrp="1"/>
          </p:cNvSpPr>
          <p:nvPr>
            <p:ph type="sldNum" sz="quarter" idx="15"/>
          </p:nvPr>
        </p:nvSpPr>
        <p:spPr>
          <a:xfrm>
            <a:off x="11040533" y="6355201"/>
            <a:ext cx="532800" cy="366183"/>
          </a:xfrm>
        </p:spPr>
        <p:txBody>
          <a:bodyPr/>
          <a:lstStyle>
            <a:lvl1pPr>
              <a:defRPr sz="1067"/>
            </a:lvl1pPr>
          </a:lstStyle>
          <a:p>
            <a:fld id="{78227898-8B25-4B57-BC36-40D611BFB559}" type="slidenum">
              <a:rPr lang="en-US" altLang="fr-FR" smtClean="0"/>
              <a:pPr/>
              <a:t>‹N°›</a:t>
            </a:fld>
            <a:endParaRPr lang="en-US" altLang="fr-FR"/>
          </a:p>
        </p:txBody>
      </p:sp>
      <p:sp>
        <p:nvSpPr>
          <p:cNvPr id="8" name="Footer Placeholder 4"/>
          <p:cNvSpPr>
            <a:spLocks noGrp="1"/>
          </p:cNvSpPr>
          <p:nvPr>
            <p:ph type="ftr" sz="quarter" idx="17"/>
          </p:nvPr>
        </p:nvSpPr>
        <p:spPr>
          <a:xfrm>
            <a:off x="6815667" y="328085"/>
            <a:ext cx="4766733" cy="165100"/>
          </a:xfrm>
          <a:prstGeom prst="rect">
            <a:avLst/>
          </a:prstGeom>
        </p:spPr>
        <p:txBody>
          <a:bodyPr/>
          <a:lstStyle>
            <a:lvl1pPr>
              <a:defRPr/>
            </a:lvl1pPr>
          </a:lstStyle>
          <a:p>
            <a:r>
              <a:rPr lang="en-US" altLang="fr-FR" dirty="0" err="1"/>
              <a:t>Prénom</a:t>
            </a:r>
            <a:r>
              <a:rPr lang="en-US" altLang="fr-FR" dirty="0"/>
              <a:t> NOM - Direction / </a:t>
            </a:r>
            <a:r>
              <a:rPr lang="en-US" altLang="fr-FR" dirty="0" err="1"/>
              <a:t>Dernière</a:t>
            </a:r>
            <a:r>
              <a:rPr lang="en-US" altLang="fr-FR" dirty="0"/>
              <a:t> </a:t>
            </a:r>
            <a:r>
              <a:rPr lang="en-US" altLang="fr-FR" dirty="0" err="1"/>
              <a:t>mise</a:t>
            </a:r>
            <a:r>
              <a:rPr lang="en-US" altLang="fr-FR" dirty="0"/>
              <a:t> à jour</a:t>
            </a:r>
          </a:p>
        </p:txBody>
      </p:sp>
    </p:spTree>
    <p:extLst>
      <p:ext uri="{BB962C8B-B14F-4D97-AF65-F5344CB8AC3E}">
        <p14:creationId xmlns:p14="http://schemas.microsoft.com/office/powerpoint/2010/main" val="2079234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600" y="273600"/>
            <a:ext cx="10972320" cy="5307840"/>
          </a:xfrm>
          <a:prstGeom prst="rect">
            <a:avLst/>
          </a:prstGeom>
        </p:spPr>
        <p:txBody>
          <a:bodyPr lIns="0" tIns="0" rIns="0" bIns="0" anchor="ctr">
            <a:noAutofit/>
          </a:bodyPr>
          <a:lstStyle/>
          <a:p>
            <a:pPr algn="ctr"/>
            <a:endParaRPr lang="fr-FR" sz="3200" b="0" strike="noStrike" spc="-1">
              <a:latin typeface="Arial"/>
            </a:endParaRPr>
          </a:p>
        </p:txBody>
      </p:sp>
    </p:spTree>
    <p:extLst>
      <p:ext uri="{BB962C8B-B14F-4D97-AF65-F5344CB8AC3E}">
        <p14:creationId xmlns:p14="http://schemas.microsoft.com/office/powerpoint/2010/main" val="21125585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7079267"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7079267" cy="4238400"/>
          </a:xfrm>
        </p:spPr>
        <p:txBody>
          <a:bodyPr/>
          <a:lstStyle>
            <a:lvl1pPr marL="0" indent="0">
              <a:defRPr/>
            </a:lvl1pPr>
            <a:lvl4pPr marL="120648" indent="-120648">
              <a:buClr>
                <a:srgbClr val="EF7937"/>
              </a:buClr>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7920000" y="840000"/>
            <a:ext cx="3662400"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6" name="Slide Number Placeholder 5"/>
          <p:cNvSpPr>
            <a:spLocks noGrp="1"/>
          </p:cNvSpPr>
          <p:nvPr>
            <p:ph type="sldNum" sz="quarter" idx="15"/>
          </p:nvPr>
        </p:nvSpPr>
        <p:spPr>
          <a:xfrm>
            <a:off x="11040533" y="6355201"/>
            <a:ext cx="532800" cy="366183"/>
          </a:xfrm>
        </p:spPr>
        <p:txBody>
          <a:bodyPr/>
          <a:lstStyle>
            <a:lvl1pPr>
              <a:defRPr sz="1067"/>
            </a:lvl1pPr>
          </a:lstStyle>
          <a:p>
            <a:fld id="{0893DBAF-01C3-44EE-B3A6-92C1B2C311F7}" type="slidenum">
              <a:rPr lang="en-US" altLang="fr-FR" smtClean="0"/>
              <a:pPr/>
              <a:t>‹N°›</a:t>
            </a:fld>
            <a:endParaRPr lang="en-US" altLang="fr-FR"/>
          </a:p>
        </p:txBody>
      </p:sp>
      <p:sp>
        <p:nvSpPr>
          <p:cNvPr id="8" name="Footer Placeholder 4"/>
          <p:cNvSpPr>
            <a:spLocks noGrp="1"/>
          </p:cNvSpPr>
          <p:nvPr>
            <p:ph type="ftr" sz="quarter" idx="17"/>
          </p:nvPr>
        </p:nvSpPr>
        <p:spPr>
          <a:xfrm>
            <a:off x="6815667" y="328085"/>
            <a:ext cx="4766733" cy="165100"/>
          </a:xfrm>
          <a:prstGeom prst="rect">
            <a:avLst/>
          </a:prstGeom>
        </p:spPr>
        <p:txBody>
          <a:bodyPr/>
          <a:lstStyle>
            <a:lvl1pPr>
              <a:defRPr/>
            </a:lvl1pPr>
          </a:lstStyle>
          <a:p>
            <a:r>
              <a:rPr lang="en-US" altLang="fr-FR" dirty="0" err="1"/>
              <a:t>Prénom</a:t>
            </a:r>
            <a:r>
              <a:rPr lang="en-US" altLang="fr-FR" dirty="0"/>
              <a:t> NOM - Direction / </a:t>
            </a:r>
            <a:r>
              <a:rPr lang="en-US" altLang="fr-FR" dirty="0" err="1"/>
              <a:t>Dernière</a:t>
            </a:r>
            <a:r>
              <a:rPr lang="en-US" altLang="fr-FR" dirty="0"/>
              <a:t> </a:t>
            </a:r>
            <a:r>
              <a:rPr lang="en-US" altLang="fr-FR" dirty="0" err="1"/>
              <a:t>mise</a:t>
            </a:r>
            <a:r>
              <a:rPr lang="en-US" altLang="fr-FR" dirty="0"/>
              <a:t> à jour</a:t>
            </a:r>
          </a:p>
        </p:txBody>
      </p:sp>
    </p:spTree>
    <p:extLst>
      <p:ext uri="{BB962C8B-B14F-4D97-AF65-F5344CB8AC3E}">
        <p14:creationId xmlns:p14="http://schemas.microsoft.com/office/powerpoint/2010/main" val="6839331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Outi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10955867" cy="538481"/>
          </a:xfrm>
        </p:spPr>
        <p:txBody>
          <a:bodyPr>
            <a:spAutoFit/>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10972800" cy="4238400"/>
          </a:xfrm>
          <a:solidFill>
            <a:srgbClr val="482683"/>
          </a:solidFill>
        </p:spPr>
        <p:txBody>
          <a:bodyPr lIns="90000" tIns="90000" rIns="90000" bIns="90000"/>
          <a:lstStyle>
            <a:lvl1pPr marL="0" indent="0">
              <a:defRPr sz="2933">
                <a:solidFill>
                  <a:schemeClr val="bg1"/>
                </a:solidFill>
              </a:defRPr>
            </a:lvl1pPr>
            <a:lvl2pPr marL="0" indent="0">
              <a:defRPr>
                <a:solidFill>
                  <a:schemeClr val="bg1"/>
                </a:solidFill>
              </a:defRPr>
            </a:lvl2pPr>
            <a:lvl3pPr marL="0" indent="0">
              <a:defRPr>
                <a:solidFill>
                  <a:schemeClr val="bg1"/>
                </a:solidFill>
              </a:defRPr>
            </a:lvl3pPr>
            <a:lvl4pPr marL="118530" indent="-118530">
              <a:buClr>
                <a:srgbClr val="EF7937"/>
              </a:buClr>
              <a:defRPr>
                <a:solidFill>
                  <a:schemeClr val="bg1"/>
                </a:solidFill>
              </a:defRPr>
            </a:lvl4pPr>
            <a:lvl5pPr marL="0" inden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5" name="Slide Number Placeholder 5"/>
          <p:cNvSpPr>
            <a:spLocks noGrp="1"/>
          </p:cNvSpPr>
          <p:nvPr>
            <p:ph type="sldNum" sz="quarter" idx="11"/>
          </p:nvPr>
        </p:nvSpPr>
        <p:spPr>
          <a:xfrm>
            <a:off x="11040533" y="6355201"/>
            <a:ext cx="532800" cy="366183"/>
          </a:xfrm>
        </p:spPr>
        <p:txBody>
          <a:bodyPr lIns="0" tIns="0" bIns="0" anchor="b" anchorCtr="0"/>
          <a:lstStyle>
            <a:lvl1pPr algn="r">
              <a:defRPr sz="1067"/>
            </a:lvl1pPr>
          </a:lstStyle>
          <a:p>
            <a:fld id="{91F5E9D1-A7A6-4183-9D13-3F3B5B7D4789}" type="slidenum">
              <a:rPr lang="en-US" altLang="fr-FR" smtClean="0"/>
              <a:pPr/>
              <a:t>‹N°›</a:t>
            </a:fld>
            <a:endParaRPr lang="en-US" altLang="fr-FR" dirty="0"/>
          </a:p>
        </p:txBody>
      </p:sp>
      <p:sp>
        <p:nvSpPr>
          <p:cNvPr id="7" name="Footer Placeholder 4"/>
          <p:cNvSpPr>
            <a:spLocks noGrp="1"/>
          </p:cNvSpPr>
          <p:nvPr>
            <p:ph type="ftr" sz="quarter" idx="13"/>
          </p:nvPr>
        </p:nvSpPr>
        <p:spPr>
          <a:xfrm>
            <a:off x="6815667" y="328085"/>
            <a:ext cx="4766733" cy="165100"/>
          </a:xfrm>
          <a:prstGeom prst="rect">
            <a:avLst/>
          </a:prstGeom>
        </p:spPr>
        <p:txBody>
          <a:bodyPr/>
          <a:lstStyle>
            <a:lvl1pPr>
              <a:defRPr/>
            </a:lvl1pPr>
          </a:lstStyle>
          <a:p>
            <a:r>
              <a:rPr lang="en-US" altLang="fr-FR" dirty="0" err="1"/>
              <a:t>Prénom</a:t>
            </a:r>
            <a:r>
              <a:rPr lang="en-US" altLang="fr-FR" dirty="0"/>
              <a:t> NOM - Direction / </a:t>
            </a:r>
            <a:r>
              <a:rPr lang="en-US" altLang="fr-FR" dirty="0" err="1"/>
              <a:t>Dernière</a:t>
            </a:r>
            <a:r>
              <a:rPr lang="en-US" altLang="fr-FR" dirty="0"/>
              <a:t> </a:t>
            </a:r>
            <a:r>
              <a:rPr lang="en-US" altLang="fr-FR" dirty="0" err="1"/>
              <a:t>mise</a:t>
            </a:r>
            <a:r>
              <a:rPr lang="en-US" altLang="fr-FR" dirty="0"/>
              <a:t> à jour</a:t>
            </a:r>
          </a:p>
        </p:txBody>
      </p:sp>
    </p:spTree>
    <p:extLst>
      <p:ext uri="{BB962C8B-B14F-4D97-AF65-F5344CB8AC3E}">
        <p14:creationId xmlns:p14="http://schemas.microsoft.com/office/powerpoint/2010/main" val="39113276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5280000"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5280000" cy="4238400"/>
          </a:xfrm>
          <a:solidFill>
            <a:srgbClr val="482683"/>
          </a:solidFill>
        </p:spPr>
        <p:txBody>
          <a:bodyPr lIns="90000" tIns="90000" rIns="90000" bIns="90000"/>
          <a:lstStyle>
            <a:lvl1pPr marL="0" indent="0">
              <a:defRPr>
                <a:solidFill>
                  <a:schemeClr val="bg1"/>
                </a:solidFill>
              </a:defRPr>
            </a:lvl1pPr>
            <a:lvl2pPr>
              <a:defRPr cap="all" baseline="0">
                <a:solidFill>
                  <a:schemeClr val="bg1"/>
                </a:solidFill>
              </a:defRPr>
            </a:lvl2pPr>
            <a:lvl3pPr>
              <a:defRPr>
                <a:solidFill>
                  <a:schemeClr val="bg1"/>
                </a:solidFill>
              </a:defRPr>
            </a:lvl3pPr>
            <a:lvl4pPr>
              <a:buClr>
                <a:srgbClr val="EF7937"/>
              </a:buClr>
              <a:defRPr>
                <a:solidFill>
                  <a:schemeClr val="bg1"/>
                </a:solidFill>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6341533" y="840000"/>
            <a:ext cx="5240867"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6" name="Slide Number Placeholder 5"/>
          <p:cNvSpPr>
            <a:spLocks noGrp="1"/>
          </p:cNvSpPr>
          <p:nvPr>
            <p:ph type="sldNum" sz="quarter" idx="15"/>
          </p:nvPr>
        </p:nvSpPr>
        <p:spPr>
          <a:xfrm>
            <a:off x="11040533" y="6355201"/>
            <a:ext cx="532800" cy="366183"/>
          </a:xfrm>
        </p:spPr>
        <p:txBody>
          <a:bodyPr/>
          <a:lstStyle>
            <a:lvl1pPr>
              <a:defRPr sz="1067"/>
            </a:lvl1pPr>
          </a:lstStyle>
          <a:p>
            <a:fld id="{78227898-8B25-4B57-BC36-40D611BFB559}" type="slidenum">
              <a:rPr lang="en-US" altLang="fr-FR" smtClean="0"/>
              <a:pPr/>
              <a:t>‹N°›</a:t>
            </a:fld>
            <a:endParaRPr lang="en-US" altLang="fr-FR"/>
          </a:p>
        </p:txBody>
      </p:sp>
      <p:sp>
        <p:nvSpPr>
          <p:cNvPr id="8" name="Footer Placeholder 4"/>
          <p:cNvSpPr>
            <a:spLocks noGrp="1"/>
          </p:cNvSpPr>
          <p:nvPr>
            <p:ph type="ftr" sz="quarter" idx="17"/>
          </p:nvPr>
        </p:nvSpPr>
        <p:spPr>
          <a:xfrm>
            <a:off x="6815667" y="328085"/>
            <a:ext cx="4766733" cy="165100"/>
          </a:xfrm>
          <a:prstGeom prst="rect">
            <a:avLst/>
          </a:prstGeom>
        </p:spPr>
        <p:txBody>
          <a:bodyPr/>
          <a:lstStyle>
            <a:lvl1pPr>
              <a:defRPr/>
            </a:lvl1pPr>
          </a:lstStyle>
          <a:p>
            <a:r>
              <a:rPr lang="en-US" altLang="fr-FR" dirty="0" err="1"/>
              <a:t>Prénom</a:t>
            </a:r>
            <a:r>
              <a:rPr lang="en-US" altLang="fr-FR" dirty="0"/>
              <a:t> NOM - Direction / </a:t>
            </a:r>
            <a:r>
              <a:rPr lang="en-US" altLang="fr-FR" dirty="0" err="1"/>
              <a:t>Dernière</a:t>
            </a:r>
            <a:r>
              <a:rPr lang="en-US" altLang="fr-FR" dirty="0"/>
              <a:t> </a:t>
            </a:r>
            <a:r>
              <a:rPr lang="en-US" altLang="fr-FR" dirty="0" err="1"/>
              <a:t>mise</a:t>
            </a:r>
            <a:r>
              <a:rPr lang="en-US" altLang="fr-FR" dirty="0"/>
              <a:t> à jour</a:t>
            </a:r>
          </a:p>
        </p:txBody>
      </p:sp>
    </p:spTree>
    <p:extLst>
      <p:ext uri="{BB962C8B-B14F-4D97-AF65-F5344CB8AC3E}">
        <p14:creationId xmlns:p14="http://schemas.microsoft.com/office/powerpoint/2010/main" val="6452639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7079267"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7079267" cy="4238400"/>
          </a:xfrm>
          <a:solidFill>
            <a:srgbClr val="482683"/>
          </a:solidFill>
        </p:spPr>
        <p:txBody>
          <a:bodyPr wrap="square" lIns="90000" tIns="90000" rIns="90000" bIns="90000"/>
          <a:lstStyle>
            <a:lvl1pPr marL="0" indent="0">
              <a:defRPr>
                <a:solidFill>
                  <a:schemeClr val="bg1"/>
                </a:solidFill>
              </a:defRPr>
            </a:lvl1pPr>
            <a:lvl2pPr>
              <a:defRPr>
                <a:solidFill>
                  <a:schemeClr val="bg1"/>
                </a:solidFill>
              </a:defRPr>
            </a:lvl2pPr>
            <a:lvl3pPr>
              <a:defRPr>
                <a:solidFill>
                  <a:schemeClr val="bg1"/>
                </a:solidFill>
              </a:defRPr>
            </a:lvl3pPr>
            <a:lvl4pPr marL="120648" indent="-120648">
              <a:buClr>
                <a:srgbClr val="EF7937"/>
              </a:buClr>
              <a:defRPr>
                <a:solidFill>
                  <a:schemeClr val="bg1"/>
                </a:solidFill>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7920000" y="840000"/>
            <a:ext cx="3662400"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6" name="Slide Number Placeholder 5"/>
          <p:cNvSpPr>
            <a:spLocks noGrp="1"/>
          </p:cNvSpPr>
          <p:nvPr>
            <p:ph type="sldNum" sz="quarter" idx="15"/>
          </p:nvPr>
        </p:nvSpPr>
        <p:spPr>
          <a:xfrm>
            <a:off x="11040533" y="6355201"/>
            <a:ext cx="532800" cy="366183"/>
          </a:xfrm>
        </p:spPr>
        <p:txBody>
          <a:bodyPr/>
          <a:lstStyle>
            <a:lvl1pPr>
              <a:defRPr sz="1067"/>
            </a:lvl1pPr>
          </a:lstStyle>
          <a:p>
            <a:fld id="{0893DBAF-01C3-44EE-B3A6-92C1B2C311F7}" type="slidenum">
              <a:rPr lang="en-US" altLang="fr-FR" smtClean="0"/>
              <a:pPr/>
              <a:t>‹N°›</a:t>
            </a:fld>
            <a:endParaRPr lang="en-US" altLang="fr-FR"/>
          </a:p>
        </p:txBody>
      </p:sp>
      <p:sp>
        <p:nvSpPr>
          <p:cNvPr id="8" name="Footer Placeholder 4"/>
          <p:cNvSpPr>
            <a:spLocks noGrp="1"/>
          </p:cNvSpPr>
          <p:nvPr>
            <p:ph type="ftr" sz="quarter" idx="17"/>
          </p:nvPr>
        </p:nvSpPr>
        <p:spPr>
          <a:xfrm>
            <a:off x="6815667" y="328085"/>
            <a:ext cx="4766733" cy="165100"/>
          </a:xfrm>
          <a:prstGeom prst="rect">
            <a:avLst/>
          </a:prstGeom>
        </p:spPr>
        <p:txBody>
          <a:bodyPr/>
          <a:lstStyle>
            <a:lvl1pPr>
              <a:defRPr/>
            </a:lvl1pPr>
          </a:lstStyle>
          <a:p>
            <a:r>
              <a:rPr lang="en-US" altLang="fr-FR" dirty="0" err="1"/>
              <a:t>Prénom</a:t>
            </a:r>
            <a:r>
              <a:rPr lang="en-US" altLang="fr-FR" dirty="0"/>
              <a:t> NOM - Direction / </a:t>
            </a:r>
            <a:r>
              <a:rPr lang="en-US" altLang="fr-FR" dirty="0" err="1"/>
              <a:t>Dernière</a:t>
            </a:r>
            <a:r>
              <a:rPr lang="en-US" altLang="fr-FR" dirty="0"/>
              <a:t> </a:t>
            </a:r>
            <a:r>
              <a:rPr lang="en-US" altLang="fr-FR" dirty="0" err="1"/>
              <a:t>mise</a:t>
            </a:r>
            <a:r>
              <a:rPr lang="en-US" altLang="fr-FR" dirty="0"/>
              <a:t> à jour</a:t>
            </a:r>
          </a:p>
        </p:txBody>
      </p:sp>
    </p:spTree>
    <p:extLst>
      <p:ext uri="{BB962C8B-B14F-4D97-AF65-F5344CB8AC3E}">
        <p14:creationId xmlns:p14="http://schemas.microsoft.com/office/powerpoint/2010/main" val="16371904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4"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612" y="1"/>
            <a:ext cx="6800909"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10726373" y="6084525"/>
            <a:ext cx="1473200" cy="781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2400"/>
          </a:p>
        </p:txBody>
      </p:sp>
      <p:sp>
        <p:nvSpPr>
          <p:cNvPr id="7" name="Content Placeholder 2"/>
          <p:cNvSpPr>
            <a:spLocks noGrp="1"/>
          </p:cNvSpPr>
          <p:nvPr>
            <p:ph idx="1" hasCustomPrompt="1"/>
          </p:nvPr>
        </p:nvSpPr>
        <p:spPr>
          <a:xfrm>
            <a:off x="7219757" y="2752668"/>
            <a:ext cx="4347827" cy="3600000"/>
          </a:xfrm>
        </p:spPr>
        <p:txBody>
          <a:bodyPr/>
          <a:lstStyle>
            <a:lvl1pPr marL="0" indent="0" algn="l">
              <a:defRPr/>
            </a:lvl1pPr>
            <a:lvl2pPr marL="0" indent="0" algn="l">
              <a:defRPr/>
            </a:lvl2pPr>
            <a:lvl3pPr marL="0" indent="0" algn="l">
              <a:defRPr/>
            </a:lvl3pPr>
            <a:lvl4pPr marL="0" indent="0" algn="l">
              <a:defRPr/>
            </a:lvl4pPr>
            <a:lvl5pPr marL="0" indent="0" algn="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 Quatrième niveau</a:t>
            </a:r>
            <a:endParaRPr lang="en-US" dirty="0"/>
          </a:p>
        </p:txBody>
      </p:sp>
      <p:sp>
        <p:nvSpPr>
          <p:cNvPr id="6" name="Slide Number Placeholder 5"/>
          <p:cNvSpPr>
            <a:spLocks noGrp="1"/>
          </p:cNvSpPr>
          <p:nvPr>
            <p:ph type="sldNum" sz="quarter" idx="10"/>
          </p:nvPr>
        </p:nvSpPr>
        <p:spPr>
          <a:xfrm>
            <a:off x="11040533" y="6339418"/>
            <a:ext cx="541867" cy="366183"/>
          </a:xfrm>
        </p:spPr>
        <p:txBody>
          <a:bodyPr/>
          <a:lstStyle>
            <a:lvl1pPr>
              <a:defRPr sz="1200"/>
            </a:lvl1pPr>
          </a:lstStyle>
          <a:p>
            <a:fld id="{59513FEB-346B-47BF-B732-434A7540DF74}" type="slidenum">
              <a:rPr lang="en-US" altLang="fr-FR"/>
              <a:pPr/>
              <a:t>‹N°›</a:t>
            </a:fld>
            <a:endParaRPr lang="en-US" altLang="fr-FR" dirty="0"/>
          </a:p>
        </p:txBody>
      </p:sp>
      <p:sp>
        <p:nvSpPr>
          <p:cNvPr id="9" name="Footer Placeholder 4"/>
          <p:cNvSpPr>
            <a:spLocks noGrp="1"/>
          </p:cNvSpPr>
          <p:nvPr>
            <p:ph type="ftr" sz="quarter" idx="12"/>
          </p:nvPr>
        </p:nvSpPr>
        <p:spPr>
          <a:xfrm>
            <a:off x="6815667" y="328085"/>
            <a:ext cx="4766733" cy="165100"/>
          </a:xfrm>
          <a:prstGeom prst="rect">
            <a:avLst/>
          </a:prstGeom>
        </p:spPr>
        <p:txBody>
          <a:bodyPr/>
          <a:lstStyle>
            <a:lvl1pPr>
              <a:defRPr/>
            </a:lvl1pPr>
          </a:lstStyle>
          <a:p>
            <a:r>
              <a:rPr lang="en-US" altLang="fr-FR" dirty="0" err="1"/>
              <a:t>Prénom</a:t>
            </a:r>
            <a:r>
              <a:rPr lang="en-US" altLang="fr-FR" dirty="0"/>
              <a:t> NOM - Direction / </a:t>
            </a:r>
            <a:r>
              <a:rPr lang="en-US" altLang="fr-FR" dirty="0" err="1"/>
              <a:t>Dernière</a:t>
            </a:r>
            <a:r>
              <a:rPr lang="en-US" altLang="fr-FR" dirty="0"/>
              <a:t> </a:t>
            </a:r>
            <a:r>
              <a:rPr lang="en-US" altLang="fr-FR" dirty="0" err="1"/>
              <a:t>mise</a:t>
            </a:r>
            <a:r>
              <a:rPr lang="en-US" altLang="fr-FR" dirty="0"/>
              <a:t> à jour</a:t>
            </a:r>
          </a:p>
        </p:txBody>
      </p:sp>
      <p:pic>
        <p:nvPicPr>
          <p:cNvPr id="8" name="Picture 2"/>
          <p:cNvPicPr>
            <a:picLocks noChangeAspect="1" noChangeArrowheads="1"/>
          </p:cNvPicPr>
          <p:nvPr userDrawn="1"/>
        </p:nvPicPr>
        <p:blipFill>
          <a:blip r:embed="rId3"/>
          <a:stretch>
            <a:fillRect/>
          </a:stretch>
        </p:blipFill>
        <p:spPr bwMode="auto">
          <a:xfrm>
            <a:off x="203678" y="2864183"/>
            <a:ext cx="3927937" cy="113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018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Rubrique 3">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2DAD6F3D-837F-4245-827B-12A9861939B8}" type="slidenum">
              <a:rPr lang="en-US" altLang="fr-FR" sz="1067" b="1">
                <a:solidFill>
                  <a:schemeClr val="bg1"/>
                </a:solidFill>
              </a:rPr>
              <a:pPr algn="r" eaLnBrk="1" hangingPunct="1"/>
              <a:t>‹N°›</a:t>
            </a:fld>
            <a:endParaRPr lang="en-US" altLang="fr-FR" sz="1067" b="1" dirty="0">
              <a:solidFill>
                <a:schemeClr val="bg1"/>
              </a:solidFill>
            </a:endParaRPr>
          </a:p>
        </p:txBody>
      </p:sp>
      <p:sp>
        <p:nvSpPr>
          <p:cNvPr id="2" name="Titre 1"/>
          <p:cNvSpPr>
            <a:spLocks noGrp="1"/>
          </p:cNvSpPr>
          <p:nvPr>
            <p:ph type="ctrTitle"/>
          </p:nvPr>
        </p:nvSpPr>
        <p:spPr>
          <a:xfrm>
            <a:off x="6096001" y="2186124"/>
            <a:ext cx="5486400" cy="1063817"/>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sp>
        <p:nvSpPr>
          <p:cNvPr id="9" name="Footer Placeholder 4"/>
          <p:cNvSpPr>
            <a:spLocks noGrp="1"/>
          </p:cNvSpPr>
          <p:nvPr>
            <p:ph type="ftr" sz="quarter" idx="12"/>
          </p:nvPr>
        </p:nvSpPr>
        <p:spPr>
          <a:xfrm>
            <a:off x="6815667" y="328085"/>
            <a:ext cx="4766733" cy="165100"/>
          </a:xfrm>
          <a:prstGeom prst="rect">
            <a:avLst/>
          </a:prstGeom>
        </p:spPr>
        <p:txBody>
          <a:bodyPr/>
          <a:lstStyle>
            <a:lvl1pPr>
              <a:defRPr/>
            </a:lvl1pPr>
          </a:lstStyle>
          <a:p>
            <a:r>
              <a:rPr lang="en-US" altLang="fr-FR" dirty="0" err="1"/>
              <a:t>Prénom</a:t>
            </a:r>
            <a:r>
              <a:rPr lang="en-US" altLang="fr-FR" dirty="0"/>
              <a:t> NOM - Direction / </a:t>
            </a:r>
            <a:r>
              <a:rPr lang="en-US" altLang="fr-FR" dirty="0" err="1"/>
              <a:t>Dernière</a:t>
            </a:r>
            <a:r>
              <a:rPr lang="en-US" altLang="fr-FR" dirty="0"/>
              <a:t> </a:t>
            </a:r>
            <a:r>
              <a:rPr lang="en-US" altLang="fr-FR" dirty="0" err="1"/>
              <a:t>mise</a:t>
            </a:r>
            <a:r>
              <a:rPr lang="en-US" altLang="fr-FR" dirty="0"/>
              <a:t> à jour</a:t>
            </a:r>
          </a:p>
        </p:txBody>
      </p:sp>
    </p:spTree>
    <p:extLst>
      <p:ext uri="{BB962C8B-B14F-4D97-AF65-F5344CB8AC3E}">
        <p14:creationId xmlns:p14="http://schemas.microsoft.com/office/powerpoint/2010/main" val="33308142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defRPr/>
            </a:pPr>
            <a:endParaRPr lang="fr-FR">
              <a:solidFill>
                <a:prstClr val="black">
                  <a:tint val="75000"/>
                </a:prstClr>
              </a:solidFill>
              <a:ea typeface="MS PGothic" pitchFamily="34" charset="-128"/>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1219170">
              <a:defRPr/>
            </a:pPr>
            <a:fld id="{1D8BD707-D9CF-40AE-B4C6-C98DA3205C09}" type="datetimeFigureOut">
              <a:rPr lang="en-US" sz="2400" smtClean="0">
                <a:solidFill>
                  <a:prstClr val="black">
                    <a:tint val="75000"/>
                  </a:prstClr>
                </a:solidFill>
                <a:ea typeface="MS PGothic" pitchFamily="34" charset="-128"/>
              </a:rPr>
              <a:pPr defTabSz="1219170">
                <a:defRPr/>
              </a:pPr>
              <a:t>4/2/2025</a:t>
            </a:fld>
            <a:endParaRPr lang="en-US" sz="2400">
              <a:solidFill>
                <a:prstClr val="black">
                  <a:tint val="75000"/>
                </a:prstClr>
              </a:solidFill>
              <a:ea typeface="MS PGothic" pitchFamily="34" charset="-128"/>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defRPr/>
            </a:pPr>
            <a:fld id="{B6F15528-21DE-4FAA-801E-634DDDAF4B2B}" type="slidenum">
              <a:rPr lang="fr-FR" smtClean="0">
                <a:solidFill>
                  <a:prstClr val="black">
                    <a:tint val="75000"/>
                  </a:prstClr>
                </a:solidFill>
                <a:ea typeface="MS PGothic" pitchFamily="34" charset="-128"/>
              </a:rPr>
              <a:pPr defTabSz="1219170">
                <a:defRPr/>
              </a:pPr>
              <a:t>‹N°›</a:t>
            </a:fld>
            <a:endParaRPr lang="fr-FR">
              <a:solidFill>
                <a:prstClr val="black">
                  <a:tint val="75000"/>
                </a:prstClr>
              </a:solidFill>
              <a:ea typeface="MS PGothic" pitchFamily="34" charset="-128"/>
            </a:endParaRPr>
          </a:p>
        </p:txBody>
      </p:sp>
    </p:spTree>
    <p:extLst>
      <p:ext uri="{BB962C8B-B14F-4D97-AF65-F5344CB8AC3E}">
        <p14:creationId xmlns:p14="http://schemas.microsoft.com/office/powerpoint/2010/main" val="25033188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51945064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8F25811-3C2B-4499-B060-31B0E58301C9}" type="datetimeFigureOut">
              <a:rPr lang="fr-FR" smtClean="0"/>
              <a:t>02/04/2025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7DB9AFA-F030-4C32-A233-622E02F2AC69}" type="slidenum">
              <a:rPr lang="fr-FR" smtClean="0"/>
              <a:t>‹N°›</a:t>
            </a:fld>
            <a:endParaRPr lang="fr-FR"/>
          </a:p>
        </p:txBody>
      </p:sp>
    </p:spTree>
    <p:extLst>
      <p:ext uri="{BB962C8B-B14F-4D97-AF65-F5344CB8AC3E}">
        <p14:creationId xmlns:p14="http://schemas.microsoft.com/office/powerpoint/2010/main" val="7929485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02/04/2025</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6"/>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2562815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15"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fr-FR" sz="3200" b="0" strike="noStrike" spc="-1">
              <a:latin typeface="Arial"/>
            </a:endParaRPr>
          </a:p>
        </p:txBody>
      </p:sp>
      <p:sp>
        <p:nvSpPr>
          <p:cNvPr id="16"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fr-FR" sz="3200" b="0" strike="noStrike" spc="-1">
              <a:latin typeface="Arial"/>
            </a:endParaRPr>
          </a:p>
        </p:txBody>
      </p:sp>
      <p:sp>
        <p:nvSpPr>
          <p:cNvPr id="17"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16107069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02/04/2025</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910402"/>
            <a:ext cx="11233151" cy="719988"/>
          </a:xfrm>
        </p:spPr>
        <p:txBody>
          <a:bodyPr/>
          <a:lstStyle/>
          <a:p>
            <a:r>
              <a:rPr lang="fr-FR" dirty="0"/>
              <a:t>Sommaire</a:t>
            </a: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Tree>
    <p:extLst>
      <p:ext uri="{BB962C8B-B14F-4D97-AF65-F5344CB8AC3E}">
        <p14:creationId xmlns:p14="http://schemas.microsoft.com/office/powerpoint/2010/main" val="26570884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02/04/2025</a:t>
            </a:fld>
            <a:endParaRPr lang="fr-FR" cap="all" dirty="0"/>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1" y="910402"/>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1297701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02/04/2025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Tree>
    <p:extLst>
      <p:ext uri="{BB962C8B-B14F-4D97-AF65-F5344CB8AC3E}">
        <p14:creationId xmlns:p14="http://schemas.microsoft.com/office/powerpoint/2010/main" val="13038559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02/04/2025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a:t>Cliquez sur l'icône pour ajouter un graphique</a:t>
            </a:r>
          </a:p>
        </p:txBody>
      </p:sp>
    </p:spTree>
    <p:extLst>
      <p:ext uri="{BB962C8B-B14F-4D97-AF65-F5344CB8AC3E}">
        <p14:creationId xmlns:p14="http://schemas.microsoft.com/office/powerpoint/2010/main" val="35785441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29DF172-12F0-D244-8F51-E16DC0507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36000" y="336000"/>
            <a:ext cx="1920000" cy="1920000"/>
          </a:xfrm>
          <a:prstGeom prst="rect">
            <a:avLst/>
          </a:prstGeom>
        </p:spPr>
      </p:pic>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02/04/2025</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sp>
        <p:nvSpPr>
          <p:cNvPr id="16" name="Espace réservé du pied de page 4">
            <a:extLst>
              <a:ext uri="{FF2B5EF4-FFF2-40B4-BE49-F238E27FC236}">
                <a16:creationId xmlns:a16="http://schemas.microsoft.com/office/drawing/2014/main" id="{4D728EC0-9FC5-AB4E-B907-86A468EF1E2A}"/>
              </a:ext>
            </a:extLst>
          </p:cNvPr>
          <p:cNvSpPr>
            <a:spLocks noGrp="1"/>
          </p:cNvSpPr>
          <p:nvPr>
            <p:ph type="ftr" sz="quarter" idx="3"/>
          </p:nvPr>
        </p:nvSpPr>
        <p:spPr bwMode="gray">
          <a:xfrm>
            <a:off x="5423926" y="260648"/>
            <a:ext cx="6241025"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pic>
        <p:nvPicPr>
          <p:cNvPr id="15" name="Image 14">
            <a:extLst>
              <a:ext uri="{FF2B5EF4-FFF2-40B4-BE49-F238E27FC236}">
                <a16:creationId xmlns:a16="http://schemas.microsoft.com/office/drawing/2014/main" id="{0B5534E2-19C3-C848-AD92-C2BA62CED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3180" y="463310"/>
            <a:ext cx="2680741" cy="1539615"/>
          </a:xfrm>
          <a:prstGeom prst="rect">
            <a:avLst/>
          </a:prstGeom>
        </p:spPr>
      </p:pic>
    </p:spTree>
    <p:extLst>
      <p:ext uri="{BB962C8B-B14F-4D97-AF65-F5344CB8AC3E}">
        <p14:creationId xmlns:p14="http://schemas.microsoft.com/office/powerpoint/2010/main" val="27712514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rot="10800000">
            <a:off x="0" y="984000"/>
            <a:ext cx="12192000" cy="5925277"/>
          </a:xfrm>
          <a:prstGeom prst="round1Rect">
            <a:avLst/>
          </a:prstGeo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02/04/2025</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Tree>
    <p:extLst>
      <p:ext uri="{BB962C8B-B14F-4D97-AF65-F5344CB8AC3E}">
        <p14:creationId xmlns:p14="http://schemas.microsoft.com/office/powerpoint/2010/main" val="11501654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27918325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4ème de 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r>
              <a:rPr lang="fr-FR" dirty="0"/>
              <a:t>Intitulé de la direction/service</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13925842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C5D5D6-BE60-4CC1-AC19-BECE5A604A8E}" type="datetimeFigureOut">
              <a:rPr lang="fr-FR" smtClean="0"/>
              <a:t>02/04/2025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974D83-599D-4649-927D-BD277B2CB05A}" type="slidenum">
              <a:rPr lang="fr-FR" smtClean="0"/>
              <a:t>‹N°›</a:t>
            </a:fld>
            <a:endParaRPr lang="fr-FR"/>
          </a:p>
        </p:txBody>
      </p:sp>
    </p:spTree>
    <p:extLst>
      <p:ext uri="{BB962C8B-B14F-4D97-AF65-F5344CB8AC3E}">
        <p14:creationId xmlns:p14="http://schemas.microsoft.com/office/powerpoint/2010/main" val="8538215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02/04/2025</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6"/>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1086131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19"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fr-FR" sz="3200" b="0" strike="noStrike" spc="-1">
              <a:latin typeface="Arial"/>
            </a:endParaRPr>
          </a:p>
        </p:txBody>
      </p:sp>
      <p:sp>
        <p:nvSpPr>
          <p:cNvPr id="20"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fr-FR" sz="3200" b="0" strike="noStrike" spc="-1">
              <a:latin typeface="Arial"/>
            </a:endParaRPr>
          </a:p>
        </p:txBody>
      </p:sp>
      <p:sp>
        <p:nvSpPr>
          <p:cNvPr id="21" name="PlaceHolder 4"/>
          <p:cNvSpPr>
            <a:spLocks noGrp="1"/>
          </p:cNvSpPr>
          <p:nvPr>
            <p:ph type="body"/>
          </p:nvPr>
        </p:nvSpPr>
        <p:spPr>
          <a:xfrm>
            <a:off x="6232320" y="3682080"/>
            <a:ext cx="53544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25404759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02/04/2025</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910402"/>
            <a:ext cx="11233151" cy="719988"/>
          </a:xfrm>
        </p:spPr>
        <p:txBody>
          <a:bodyPr/>
          <a:lstStyle/>
          <a:p>
            <a:r>
              <a:rPr lang="fr-FR" dirty="0"/>
              <a:t>Sommaire</a:t>
            </a: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Tree>
    <p:extLst>
      <p:ext uri="{BB962C8B-B14F-4D97-AF65-F5344CB8AC3E}">
        <p14:creationId xmlns:p14="http://schemas.microsoft.com/office/powerpoint/2010/main" val="277846878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02/04/2025</a:t>
            </a:fld>
            <a:endParaRPr lang="fr-FR" cap="all" dirty="0"/>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1" y="910402"/>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2594130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02/04/2025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dirty="0"/>
              <a:t>Cliquez sur l'icône pour ajouter une image</a:t>
            </a:r>
          </a:p>
        </p:txBody>
      </p:sp>
    </p:spTree>
    <p:extLst>
      <p:ext uri="{BB962C8B-B14F-4D97-AF65-F5344CB8AC3E}">
        <p14:creationId xmlns:p14="http://schemas.microsoft.com/office/powerpoint/2010/main" val="11956586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02/04/2025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dirty="0"/>
              <a:t>Cliquez sur l'icône pour ajouter un graphique</a:t>
            </a:r>
          </a:p>
        </p:txBody>
      </p:sp>
    </p:spTree>
    <p:extLst>
      <p:ext uri="{BB962C8B-B14F-4D97-AF65-F5344CB8AC3E}">
        <p14:creationId xmlns:p14="http://schemas.microsoft.com/office/powerpoint/2010/main" val="16616196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29DF172-12F0-D244-8F51-E16DC0507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36000" y="336000"/>
            <a:ext cx="1920000" cy="1920000"/>
          </a:xfrm>
          <a:prstGeom prst="rect">
            <a:avLst/>
          </a:prstGeom>
        </p:spPr>
      </p:pic>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02/04/2025</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sp>
        <p:nvSpPr>
          <p:cNvPr id="16" name="Espace réservé du pied de page 4">
            <a:extLst>
              <a:ext uri="{FF2B5EF4-FFF2-40B4-BE49-F238E27FC236}">
                <a16:creationId xmlns:a16="http://schemas.microsoft.com/office/drawing/2014/main" id="{4D728EC0-9FC5-AB4E-B907-86A468EF1E2A}"/>
              </a:ext>
            </a:extLst>
          </p:cNvPr>
          <p:cNvSpPr>
            <a:spLocks noGrp="1"/>
          </p:cNvSpPr>
          <p:nvPr>
            <p:ph type="ftr" sz="quarter" idx="3"/>
          </p:nvPr>
        </p:nvSpPr>
        <p:spPr bwMode="gray">
          <a:xfrm>
            <a:off x="5423926" y="260648"/>
            <a:ext cx="6241025"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pic>
        <p:nvPicPr>
          <p:cNvPr id="15" name="Image 14">
            <a:extLst>
              <a:ext uri="{FF2B5EF4-FFF2-40B4-BE49-F238E27FC236}">
                <a16:creationId xmlns:a16="http://schemas.microsoft.com/office/drawing/2014/main" id="{0B5534E2-19C3-C848-AD92-C2BA62CED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3180" y="463310"/>
            <a:ext cx="2680741" cy="1539615"/>
          </a:xfrm>
          <a:prstGeom prst="rect">
            <a:avLst/>
          </a:prstGeom>
        </p:spPr>
      </p:pic>
    </p:spTree>
    <p:extLst>
      <p:ext uri="{BB962C8B-B14F-4D97-AF65-F5344CB8AC3E}">
        <p14:creationId xmlns:p14="http://schemas.microsoft.com/office/powerpoint/2010/main" val="12581156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rot="10800000">
            <a:off x="0" y="984000"/>
            <a:ext cx="12192000" cy="5925277"/>
          </a:xfrm>
          <a:prstGeom prst="round1Rect">
            <a:avLst/>
          </a:prstGeo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02/04/2025</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Tree>
    <p:extLst>
      <p:ext uri="{BB962C8B-B14F-4D97-AF65-F5344CB8AC3E}">
        <p14:creationId xmlns:p14="http://schemas.microsoft.com/office/powerpoint/2010/main" val="30008337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138885917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4ème de 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r>
              <a:rPr lang="fr-FR" dirty="0"/>
              <a:t>Intitulé de la direction/service</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12691507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51B68E76-5D94-4BD1-B8D0-DB7514A9A4B1}" type="datetimeFigureOut">
              <a:rPr lang="fr-FR" smtClean="0"/>
              <a:t>02/04/2025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4A12F00-5733-4B60-B883-9E3960F9E1B6}" type="slidenum">
              <a:rPr lang="fr-FR" smtClean="0"/>
              <a:t>‹N°›</a:t>
            </a:fld>
            <a:endParaRPr lang="fr-FR" dirty="0"/>
          </a:p>
        </p:txBody>
      </p:sp>
    </p:spTree>
    <p:extLst>
      <p:ext uri="{BB962C8B-B14F-4D97-AF65-F5344CB8AC3E}">
        <p14:creationId xmlns:p14="http://schemas.microsoft.com/office/powerpoint/2010/main" val="13880996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lstStyle/>
          <a:p>
            <a:r>
              <a:rPr dirty="0"/>
              <a:t>Footer</a:t>
            </a:r>
          </a:p>
        </p:txBody>
      </p:sp>
      <p:sp>
        <p:nvSpPr>
          <p:cNvPr id="3" name="PlaceHolder 2"/>
          <p:cNvSpPr>
            <a:spLocks noGrp="1"/>
          </p:cNvSpPr>
          <p:nvPr>
            <p:ph type="sldNum" idx="4"/>
          </p:nvPr>
        </p:nvSpPr>
        <p:spPr/>
        <p:txBody>
          <a:bodyPr/>
          <a:lstStyle/>
          <a:p>
            <a:fld id="{7F0BDEAE-9EB0-420B-A342-9E87C3DF7238}" type="slidenum">
              <a:t>‹N°›</a:t>
            </a:fld>
            <a:endParaRPr dirty="0"/>
          </a:p>
        </p:txBody>
      </p:sp>
      <p:sp>
        <p:nvSpPr>
          <p:cNvPr id="4" name="PlaceHolder 3"/>
          <p:cNvSpPr>
            <a:spLocks noGrp="1"/>
          </p:cNvSpPr>
          <p:nvPr>
            <p:ph type="dt" idx="5"/>
          </p:nvPr>
        </p:nvSpPr>
        <p:spPr/>
        <p:txBody>
          <a:bodyPr/>
          <a:lstStyle/>
          <a:p>
            <a:endParaRPr dirty="0"/>
          </a:p>
        </p:txBody>
      </p:sp>
    </p:spTree>
    <p:extLst>
      <p:ext uri="{BB962C8B-B14F-4D97-AF65-F5344CB8AC3E}">
        <p14:creationId xmlns:p14="http://schemas.microsoft.com/office/powerpoint/2010/main" val="986919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E6BCE0-7E09-31E9-3A3A-CBBD5C60313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F7199B1-5D92-0A84-7231-23463E15EFD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050DE8-B013-391F-990E-AA5FD08F6D28}"/>
              </a:ext>
            </a:extLst>
          </p:cNvPr>
          <p:cNvSpPr>
            <a:spLocks noGrp="1"/>
          </p:cNvSpPr>
          <p:nvPr>
            <p:ph type="dt" sz="half" idx="10"/>
          </p:nvPr>
        </p:nvSpPr>
        <p:spPr/>
        <p:txBody>
          <a:bodyPr/>
          <a:lstStyle/>
          <a:p>
            <a:fld id="{A24B7965-5C66-4219-9487-D7090CD092FB}" type="datetimeFigureOut">
              <a:rPr lang="fr-FR" smtClean="0"/>
              <a:t>02/04/2025</a:t>
            </a:fld>
            <a:endParaRPr lang="fr-FR"/>
          </a:p>
        </p:txBody>
      </p:sp>
      <p:sp>
        <p:nvSpPr>
          <p:cNvPr id="5" name="Espace réservé du pied de page 4">
            <a:extLst>
              <a:ext uri="{FF2B5EF4-FFF2-40B4-BE49-F238E27FC236}">
                <a16:creationId xmlns:a16="http://schemas.microsoft.com/office/drawing/2014/main" id="{9F2292F9-DEDD-EAB0-A3CA-EB79BF6BAAF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4A1958-8645-25C2-391A-E2F17E796E96}"/>
              </a:ext>
            </a:extLst>
          </p:cNvPr>
          <p:cNvSpPr>
            <a:spLocks noGrp="1"/>
          </p:cNvSpPr>
          <p:nvPr>
            <p:ph type="sldNum" sz="quarter" idx="12"/>
          </p:nvPr>
        </p:nvSpPr>
        <p:spPr/>
        <p:txBody>
          <a:bodyPr/>
          <a:lstStyle/>
          <a:p>
            <a:fld id="{B370D1AB-0B14-4FC8-B612-BAC6D5E02C06}" type="slidenum">
              <a:rPr lang="fr-FR" smtClean="0"/>
              <a:t>‹N°›</a:t>
            </a:fld>
            <a:endParaRPr lang="fr-FR"/>
          </a:p>
        </p:txBody>
      </p:sp>
    </p:spTree>
    <p:extLst>
      <p:ext uri="{BB962C8B-B14F-4D97-AF65-F5344CB8AC3E}">
        <p14:creationId xmlns:p14="http://schemas.microsoft.com/office/powerpoint/2010/main" val="2851766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23"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fr-FR" sz="3200" b="0" strike="noStrike" spc="-1">
              <a:latin typeface="Arial"/>
            </a:endParaRPr>
          </a:p>
        </p:txBody>
      </p:sp>
      <p:sp>
        <p:nvSpPr>
          <p:cNvPr id="24"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fr-FR" sz="3200" b="0" strike="noStrike" spc="-1">
              <a:latin typeface="Arial"/>
            </a:endParaRPr>
          </a:p>
        </p:txBody>
      </p:sp>
      <p:sp>
        <p:nvSpPr>
          <p:cNvPr id="25" name="PlaceHolder 4"/>
          <p:cNvSpPr>
            <a:spLocks noGrp="1"/>
          </p:cNvSpPr>
          <p:nvPr>
            <p:ph type="body"/>
          </p:nvPr>
        </p:nvSpPr>
        <p:spPr>
          <a:xfrm>
            <a:off x="609600" y="3682080"/>
            <a:ext cx="1097232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13134299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C5D5D6-BE60-4CC1-AC19-BECE5A604A8E}" type="datetimeFigureOut">
              <a:rPr lang="fr-FR" smtClean="0"/>
              <a:t>02/04/2025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B974D83-599D-4649-927D-BD277B2CB05A}" type="slidenum">
              <a:rPr lang="fr-FR" smtClean="0"/>
              <a:t>‹N°›</a:t>
            </a:fld>
            <a:endParaRPr lang="fr-FR" dirty="0"/>
          </a:p>
        </p:txBody>
      </p:sp>
    </p:spTree>
    <p:extLst>
      <p:ext uri="{BB962C8B-B14F-4D97-AF65-F5344CB8AC3E}">
        <p14:creationId xmlns:p14="http://schemas.microsoft.com/office/powerpoint/2010/main" val="27476607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PhAnim="0" preserve="1" userDrawn="1">
  <p:cSld name="Titre / sous-titre / texte">
    <p:spTree>
      <p:nvGrpSpPr>
        <p:cNvPr id="1" name=""/>
        <p:cNvGrpSpPr/>
        <p:nvPr/>
      </p:nvGrpSpPr>
      <p:grpSpPr bwMode="auto">
        <a:xfrm>
          <a:off x="0" y="0"/>
          <a:ext cx="0" cy="0"/>
          <a:chOff x="0" y="0"/>
          <a:chExt cx="0" cy="0"/>
        </a:xfrm>
      </p:grpSpPr>
      <p:sp>
        <p:nvSpPr>
          <p:cNvPr id="5" name="Espace réservé du numéro de diapositive 4"/>
          <p:cNvSpPr>
            <a:spLocks noGrp="1"/>
          </p:cNvSpPr>
          <p:nvPr>
            <p:ph type="sldNum" sz="quarter" idx="12"/>
          </p:nvPr>
        </p:nvSpPr>
        <p:spPr bwMode="auto"/>
        <p:txBody>
          <a:bodyPr/>
          <a:lstStyle/>
          <a:p>
            <a:pPr>
              <a:defRPr/>
            </a:pPr>
            <a:fld id="{733122C9-A0B9-462F-8757-0847AD287B63}" type="slidenum">
              <a:rPr lang="fr-FR"/>
              <a:t>‹N°›</a:t>
            </a:fld>
            <a:endParaRPr lang="fr-FR"/>
          </a:p>
        </p:txBody>
      </p:sp>
      <p:sp>
        <p:nvSpPr>
          <p:cNvPr id="9" name="Espace réservé de la date 3"/>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pPr>
              <a:defRPr/>
            </a:pPr>
            <a:fld id="{6A4A60EE-9D13-3442-9796-E718C6343EC1}" type="datetime1">
              <a:rPr lang="fr-FR" cap="all"/>
              <a:t>02/04/2025</a:t>
            </a:fld>
            <a:endParaRPr lang="fr-FR" cap="all"/>
          </a:p>
        </p:txBody>
      </p:sp>
      <p:sp>
        <p:nvSpPr>
          <p:cNvPr id="16" name="Espace réservé du texte 7"/>
          <p:cNvSpPr>
            <a:spLocks noGrp="1"/>
          </p:cNvSpPr>
          <p:nvPr>
            <p:ph type="body" sz="quarter" idx="13" hasCustomPrompt="1"/>
          </p:nvPr>
        </p:nvSpPr>
        <p:spPr bwMode="gray">
          <a:xfrm>
            <a:off x="431801" y="1376874"/>
            <a:ext cx="11232819" cy="323935"/>
          </a:xfrm>
        </p:spPr>
        <p:txBody>
          <a:bodyPr/>
          <a:lstStyle>
            <a:lvl1pPr marL="12700" indent="114297">
              <a:spcBef>
                <a:spcPts val="533"/>
              </a:spcBef>
              <a:spcAft>
                <a:spcPts val="1067"/>
              </a:spcAft>
              <a:buFont typeface="+mj-lt"/>
              <a:buNone/>
              <a:defRPr sz="2000" b="1">
                <a:solidFill>
                  <a:srgbClr val="C00000"/>
                </a:solidFill>
              </a:defRPr>
            </a:lvl1pPr>
            <a:lvl2pPr marL="431989" indent="-191995">
              <a:spcBef>
                <a:spcPts val="800"/>
              </a:spcBef>
              <a:spcAft>
                <a:spcPts val="1067"/>
              </a:spcAft>
              <a:buFont typeface="+mj-lt"/>
              <a:buAutoNum type="alphaLcPeriod"/>
              <a:defRPr/>
            </a:lvl2pPr>
          </a:lstStyle>
          <a:p>
            <a:pPr lvl="0">
              <a:defRPr/>
            </a:pPr>
            <a:r>
              <a:rPr lang="fr-FR"/>
              <a:t>Sous-titre</a:t>
            </a:r>
            <a:endParaRPr/>
          </a:p>
          <a:p>
            <a:pPr lvl="0">
              <a:defRPr/>
            </a:pPr>
            <a:endParaRPr lang="fr-FR"/>
          </a:p>
        </p:txBody>
      </p:sp>
      <p:sp>
        <p:nvSpPr>
          <p:cNvPr id="19" name="Titre 18"/>
          <p:cNvSpPr>
            <a:spLocks noGrp="1"/>
          </p:cNvSpPr>
          <p:nvPr>
            <p:ph type="title" hasCustomPrompt="1"/>
          </p:nvPr>
        </p:nvSpPr>
        <p:spPr bwMode="auto"/>
        <p:txBody>
          <a:bodyPr/>
          <a:lstStyle/>
          <a:p>
            <a:pPr>
              <a:defRPr/>
            </a:pPr>
            <a:r>
              <a:rPr lang="fr-FR"/>
              <a:t>Titre</a:t>
            </a:r>
            <a:endParaRPr/>
          </a:p>
        </p:txBody>
      </p:sp>
      <p:sp>
        <p:nvSpPr>
          <p:cNvPr id="20"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8" name="Espace réservé du texte 11"/>
          <p:cNvSpPr>
            <a:spLocks noGrp="1"/>
          </p:cNvSpPr>
          <p:nvPr>
            <p:ph type="body" sz="quarter" idx="14" hasCustomPrompt="1"/>
          </p:nvPr>
        </p:nvSpPr>
        <p:spPr bwMode="gray">
          <a:xfrm>
            <a:off x="431800" y="1907116"/>
            <a:ext cx="11232445" cy="4389967"/>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Tree>
    <p:extLst>
      <p:ext uri="{BB962C8B-B14F-4D97-AF65-F5344CB8AC3E}">
        <p14:creationId xmlns:p14="http://schemas.microsoft.com/office/powerpoint/2010/main" val="32924296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PhAnim="0" preserve="1" userDrawn="1">
  <p:cSld name="Sommaire">
    <p:spTree>
      <p:nvGrpSpPr>
        <p:cNvPr id="1" name=""/>
        <p:cNvGrpSpPr/>
        <p:nvPr/>
      </p:nvGrpSpPr>
      <p:grpSpPr bwMode="auto">
        <a:xfrm>
          <a:off x="0" y="0"/>
          <a:ext cx="0" cy="0"/>
          <a:chOff x="0" y="0"/>
          <a:chExt cx="0" cy="0"/>
        </a:xfrm>
      </p:grpSpPr>
      <p:sp>
        <p:nvSpPr>
          <p:cNvPr id="5"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8" name="Espace réservé du texte 7"/>
          <p:cNvSpPr>
            <a:spLocks noGrp="1"/>
          </p:cNvSpPr>
          <p:nvPr>
            <p:ph type="body" sz="quarter" idx="13" hasCustomPrompt="1"/>
          </p:nvPr>
        </p:nvSpPr>
        <p:spPr bwMode="gray">
          <a:xfrm>
            <a:off x="431371" y="1905901"/>
            <a:ext cx="4704523" cy="4419979"/>
          </a:xfrm>
        </p:spPr>
        <p:txBody>
          <a:bodyPr/>
          <a:lstStyle>
            <a:lvl1pPr marL="357708" indent="-357708">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defRPr/>
            </a:pPr>
            <a:r>
              <a:rPr lang="fr-FR"/>
              <a:t>Titre de la partie</a:t>
            </a:r>
            <a:endParaRPr/>
          </a:p>
          <a:p>
            <a:pPr lvl="1">
              <a:defRPr/>
            </a:pPr>
            <a:r>
              <a:rPr lang="fr-FR"/>
              <a:t>Deuxième niveau</a:t>
            </a:r>
            <a:endParaRPr/>
          </a:p>
        </p:txBody>
      </p:sp>
      <p:sp>
        <p:nvSpPr>
          <p:cNvPr id="23" name="Espace réservé de la date 3"/>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pPr>
              <a:defRPr/>
            </a:pPr>
            <a:fld id="{251C71F6-E0A6-1740-B64F-38F332886BAF}" type="datetime1">
              <a:rPr lang="fr-FR" cap="all"/>
              <a:t>02/04/2025</a:t>
            </a:fld>
            <a:endParaRPr lang="fr-FR" cap="all"/>
          </a:p>
        </p:txBody>
      </p:sp>
      <p:sp>
        <p:nvSpPr>
          <p:cNvPr id="25" name="Titre 18"/>
          <p:cNvSpPr>
            <a:spLocks noGrp="1"/>
          </p:cNvSpPr>
          <p:nvPr>
            <p:ph type="title" hasCustomPrompt="1"/>
          </p:nvPr>
        </p:nvSpPr>
        <p:spPr bwMode="auto">
          <a:xfrm>
            <a:off x="431801" y="910402"/>
            <a:ext cx="11233151" cy="502375"/>
          </a:xfrm>
        </p:spPr>
        <p:txBody>
          <a:bodyPr/>
          <a:lstStyle/>
          <a:p>
            <a:pPr>
              <a:defRPr/>
            </a:pPr>
            <a:r>
              <a:rPr lang="fr-FR"/>
              <a:t>Sommaire</a:t>
            </a:r>
            <a:endParaRPr/>
          </a:p>
        </p:txBody>
      </p:sp>
      <p:sp>
        <p:nvSpPr>
          <p:cNvPr id="26"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3" name="Espace réservé pour une image  2"/>
          <p:cNvSpPr>
            <a:spLocks noGrp="1"/>
          </p:cNvSpPr>
          <p:nvPr>
            <p:ph type="pic" sz="quarter" idx="14"/>
          </p:nvPr>
        </p:nvSpPr>
        <p:spPr bwMode="auto">
          <a:xfrm>
            <a:off x="6864351" y="1907119"/>
            <a:ext cx="4806949" cy="2770021"/>
          </a:xfrm>
          <a:effectLst>
            <a:outerShdw blurRad="50800" dist="38100" dir="2700000" algn="tl" rotWithShape="0">
              <a:prstClr val="black">
                <a:alpha val="40000"/>
              </a:prstClr>
            </a:outerShdw>
          </a:effectLst>
        </p:spPr>
        <p:txBody>
          <a:bodyPr/>
          <a:lstStyle/>
          <a:p>
            <a:pPr>
              <a:defRPr/>
            </a:pPr>
            <a:endParaRPr lang="fr-FR"/>
          </a:p>
        </p:txBody>
      </p:sp>
    </p:spTree>
    <p:extLst>
      <p:ext uri="{BB962C8B-B14F-4D97-AF65-F5344CB8AC3E}">
        <p14:creationId xmlns:p14="http://schemas.microsoft.com/office/powerpoint/2010/main" val="35579305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PhAnim="0" preserve="1" userDrawn="1">
  <p:cSld name="Colonnes de texte">
    <p:spTree>
      <p:nvGrpSpPr>
        <p:cNvPr id="1" name=""/>
        <p:cNvGrpSpPr/>
        <p:nvPr/>
      </p:nvGrpSpPr>
      <p:grpSpPr bwMode="auto">
        <a:xfrm>
          <a:off x="0" y="0"/>
          <a:ext cx="0" cy="0"/>
          <a:chOff x="0" y="0"/>
          <a:chExt cx="0" cy="0"/>
        </a:xfrm>
      </p:grpSpPr>
      <p:sp>
        <p:nvSpPr>
          <p:cNvPr id="5"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23" name="Espace réservé de la date 3"/>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pPr>
              <a:defRPr/>
            </a:pPr>
            <a:fld id="{5E6183FC-BA60-7C49-ABF3-B50982741576}" type="datetime1">
              <a:rPr lang="fr-FR" cap="all"/>
              <a:t>02/04/2025</a:t>
            </a:fld>
            <a:endParaRPr lang="fr-FR" cap="all"/>
          </a:p>
        </p:txBody>
      </p:sp>
      <p:sp>
        <p:nvSpPr>
          <p:cNvPr id="26"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13" name="Espace réservé du texte 11"/>
          <p:cNvSpPr>
            <a:spLocks noGrp="1"/>
          </p:cNvSpPr>
          <p:nvPr>
            <p:ph type="body" sz="quarter" idx="17" hasCustomPrompt="1"/>
          </p:nvPr>
        </p:nvSpPr>
        <p:spPr bwMode="gray">
          <a:xfrm>
            <a:off x="431371" y="1907118"/>
            <a:ext cx="3408628" cy="4210181"/>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4" name="Espace réservé du texte 11"/>
          <p:cNvSpPr>
            <a:spLocks noGrp="1"/>
          </p:cNvSpPr>
          <p:nvPr>
            <p:ph type="body" sz="quarter" idx="14" hasCustomPrompt="1"/>
          </p:nvPr>
        </p:nvSpPr>
        <p:spPr bwMode="gray">
          <a:xfrm>
            <a:off x="4367808" y="1907118"/>
            <a:ext cx="3360000" cy="4210181"/>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5" name="Espace réservé du texte 11"/>
          <p:cNvSpPr>
            <a:spLocks noGrp="1"/>
          </p:cNvSpPr>
          <p:nvPr>
            <p:ph type="body" sz="quarter" idx="18" hasCustomPrompt="1"/>
          </p:nvPr>
        </p:nvSpPr>
        <p:spPr bwMode="gray">
          <a:xfrm>
            <a:off x="8304245" y="1907118"/>
            <a:ext cx="3360000" cy="4210181"/>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0" name="Espace réservé du texte 7"/>
          <p:cNvSpPr>
            <a:spLocks noGrp="1"/>
          </p:cNvSpPr>
          <p:nvPr>
            <p:ph type="body" sz="quarter" idx="13" hasCustomPrompt="1"/>
          </p:nvPr>
        </p:nvSpPr>
        <p:spPr bwMode="gray">
          <a:xfrm>
            <a:off x="431801" y="1376874"/>
            <a:ext cx="11232819" cy="323935"/>
          </a:xfrm>
        </p:spPr>
        <p:txBody>
          <a:bodyPr/>
          <a:lstStyle>
            <a:lvl1pPr marL="12700" indent="114297">
              <a:spcBef>
                <a:spcPts val="533"/>
              </a:spcBef>
              <a:spcAft>
                <a:spcPts val="1067"/>
              </a:spcAft>
              <a:buFont typeface="+mj-lt"/>
              <a:buNone/>
              <a:defRPr sz="2000" b="1">
                <a:solidFill>
                  <a:srgbClr val="C00000"/>
                </a:solidFill>
              </a:defRPr>
            </a:lvl1pPr>
            <a:lvl2pPr marL="431989" indent="-191995">
              <a:spcBef>
                <a:spcPts val="800"/>
              </a:spcBef>
              <a:spcAft>
                <a:spcPts val="1067"/>
              </a:spcAft>
              <a:buFont typeface="+mj-lt"/>
              <a:buAutoNum type="alphaLcPeriod"/>
              <a:defRPr/>
            </a:lvl2pPr>
          </a:lstStyle>
          <a:p>
            <a:pPr lvl="0">
              <a:defRPr/>
            </a:pPr>
            <a:r>
              <a:rPr lang="fr-FR"/>
              <a:t>Sous-titre</a:t>
            </a:r>
            <a:endParaRPr/>
          </a:p>
          <a:p>
            <a:pPr lvl="0">
              <a:defRPr/>
            </a:pPr>
            <a:endParaRPr lang="fr-FR"/>
          </a:p>
        </p:txBody>
      </p:sp>
      <p:sp>
        <p:nvSpPr>
          <p:cNvPr id="16" name="Titre 18"/>
          <p:cNvSpPr>
            <a:spLocks noGrp="1"/>
          </p:cNvSpPr>
          <p:nvPr>
            <p:ph type="title" hasCustomPrompt="1"/>
          </p:nvPr>
        </p:nvSpPr>
        <p:spPr bwMode="auto">
          <a:xfrm>
            <a:off x="431801" y="910402"/>
            <a:ext cx="11233151" cy="502375"/>
          </a:xfrm>
        </p:spPr>
        <p:txBody>
          <a:bodyPr/>
          <a:lstStyle/>
          <a:p>
            <a:pPr>
              <a:defRPr/>
            </a:pPr>
            <a:r>
              <a:rPr lang="fr-FR"/>
              <a:t>Titre</a:t>
            </a:r>
            <a:endParaRPr/>
          </a:p>
        </p:txBody>
      </p:sp>
    </p:spTree>
    <p:extLst>
      <p:ext uri="{BB962C8B-B14F-4D97-AF65-F5344CB8AC3E}">
        <p14:creationId xmlns:p14="http://schemas.microsoft.com/office/powerpoint/2010/main" val="18688743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PhAnim="0" preserve="1" userDrawn="1">
  <p:cSld name="Titre, sous-titre, textes 3 et image ">
    <p:spTree>
      <p:nvGrpSpPr>
        <p:cNvPr id="1" name=""/>
        <p:cNvGrpSpPr/>
        <p:nvPr/>
      </p:nvGrpSpPr>
      <p:grpSpPr bwMode="auto">
        <a:xfrm>
          <a:off x="0" y="0"/>
          <a:ext cx="0" cy="0"/>
          <a:chOff x="0" y="0"/>
          <a:chExt cx="0" cy="0"/>
        </a:xfrm>
      </p:grpSpPr>
      <p:sp>
        <p:nvSpPr>
          <p:cNvPr id="5"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12" name="Espace réservé du texte 11"/>
          <p:cNvSpPr>
            <a:spLocks noGrp="1"/>
          </p:cNvSpPr>
          <p:nvPr>
            <p:ph type="body" sz="quarter" idx="14" hasCustomPrompt="1"/>
          </p:nvPr>
        </p:nvSpPr>
        <p:spPr bwMode="gray">
          <a:xfrm>
            <a:off x="431371" y="1907116"/>
            <a:ext cx="3360000" cy="4389967"/>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7" name="Espace réservé de la date 3"/>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pPr>
              <a:defRPr/>
            </a:pPr>
            <a:fld id="{0597CDB5-73DC-8641-8CC1-FAD9379FD627}" type="datetime1">
              <a:rPr lang="fr-FR" cap="all"/>
              <a:t>02/04/2025</a:t>
            </a:fld>
            <a:endParaRPr lang="fr-FR" cap="all"/>
          </a:p>
        </p:txBody>
      </p:sp>
      <p:sp>
        <p:nvSpPr>
          <p:cNvPr id="20"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8" name="Espace réservé pour une image  7"/>
          <p:cNvSpPr>
            <a:spLocks noGrp="1"/>
          </p:cNvSpPr>
          <p:nvPr>
            <p:ph type="pic" sz="quarter" idx="15"/>
          </p:nvPr>
        </p:nvSpPr>
        <p:spPr bwMode="auto">
          <a:xfrm>
            <a:off x="4175787" y="1907116"/>
            <a:ext cx="7488832" cy="4389968"/>
          </a:xfrm>
        </p:spPr>
        <p:txBody>
          <a:bodyPr/>
          <a:lstStyle/>
          <a:p>
            <a:pPr>
              <a:defRPr/>
            </a:pPr>
            <a:r>
              <a:rPr lang="fr-FR"/>
              <a:t>Cliquez sur l'icône pour ajouter une image</a:t>
            </a:r>
          </a:p>
        </p:txBody>
      </p:sp>
      <p:sp>
        <p:nvSpPr>
          <p:cNvPr id="9" name="Espace réservé du texte 7"/>
          <p:cNvSpPr>
            <a:spLocks noGrp="1"/>
          </p:cNvSpPr>
          <p:nvPr>
            <p:ph type="body" sz="quarter" idx="13" hasCustomPrompt="1"/>
          </p:nvPr>
        </p:nvSpPr>
        <p:spPr bwMode="gray">
          <a:xfrm>
            <a:off x="431801" y="1376874"/>
            <a:ext cx="11232819" cy="323935"/>
          </a:xfrm>
        </p:spPr>
        <p:txBody>
          <a:bodyPr/>
          <a:lstStyle>
            <a:lvl1pPr marL="12700" indent="114297">
              <a:spcBef>
                <a:spcPts val="533"/>
              </a:spcBef>
              <a:spcAft>
                <a:spcPts val="1067"/>
              </a:spcAft>
              <a:buFont typeface="+mj-lt"/>
              <a:buNone/>
              <a:defRPr sz="2000" b="1">
                <a:solidFill>
                  <a:srgbClr val="C00000"/>
                </a:solidFill>
              </a:defRPr>
            </a:lvl1pPr>
            <a:lvl2pPr marL="431989" indent="-191995">
              <a:spcBef>
                <a:spcPts val="800"/>
              </a:spcBef>
              <a:spcAft>
                <a:spcPts val="1067"/>
              </a:spcAft>
              <a:buFont typeface="+mj-lt"/>
              <a:buAutoNum type="alphaLcPeriod"/>
              <a:defRPr/>
            </a:lvl2pPr>
          </a:lstStyle>
          <a:p>
            <a:pPr lvl="0">
              <a:defRPr/>
            </a:pPr>
            <a:r>
              <a:rPr lang="fr-FR"/>
              <a:t>Sous-titre</a:t>
            </a:r>
            <a:endParaRPr/>
          </a:p>
          <a:p>
            <a:pPr lvl="0">
              <a:defRPr/>
            </a:pPr>
            <a:endParaRPr lang="fr-FR"/>
          </a:p>
        </p:txBody>
      </p:sp>
      <p:sp>
        <p:nvSpPr>
          <p:cNvPr id="10" name="Titre 18"/>
          <p:cNvSpPr>
            <a:spLocks noGrp="1"/>
          </p:cNvSpPr>
          <p:nvPr>
            <p:ph type="title" hasCustomPrompt="1"/>
          </p:nvPr>
        </p:nvSpPr>
        <p:spPr bwMode="auto">
          <a:xfrm>
            <a:off x="431801" y="910402"/>
            <a:ext cx="11233151" cy="502375"/>
          </a:xfrm>
        </p:spPr>
        <p:txBody>
          <a:bodyPr/>
          <a:lstStyle/>
          <a:p>
            <a:pPr>
              <a:defRPr/>
            </a:pPr>
            <a:r>
              <a:rPr lang="fr-FR"/>
              <a:t>Titre</a:t>
            </a:r>
            <a:endParaRPr/>
          </a:p>
        </p:txBody>
      </p:sp>
    </p:spTree>
    <p:extLst>
      <p:ext uri="{BB962C8B-B14F-4D97-AF65-F5344CB8AC3E}">
        <p14:creationId xmlns:p14="http://schemas.microsoft.com/office/powerpoint/2010/main" val="14076505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Titre, sous-titre, textes 3 et image ">
    <p:bg>
      <p:bgPr>
        <a:solidFill>
          <a:schemeClr val="bg1"/>
        </a:solidFill>
        <a:effectLst/>
      </p:bgPr>
    </p:bg>
    <p:spTree>
      <p:nvGrpSpPr>
        <p:cNvPr id="1" name=""/>
        <p:cNvGrpSpPr/>
        <p:nvPr/>
      </p:nvGrpSpPr>
      <p:grpSpPr bwMode="auto">
        <a:xfrm>
          <a:off x="0" y="0"/>
          <a:ext cx="0" cy="0"/>
          <a:chOff x="0" y="0"/>
          <a:chExt cx="0" cy="0"/>
        </a:xfrm>
      </p:grpSpPr>
      <p:sp>
        <p:nvSpPr>
          <p:cNvPr id="5"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12" name="Espace réservé du texte 11"/>
          <p:cNvSpPr>
            <a:spLocks noGrp="1"/>
          </p:cNvSpPr>
          <p:nvPr>
            <p:ph type="body" sz="quarter" idx="14" hasCustomPrompt="1"/>
          </p:nvPr>
        </p:nvSpPr>
        <p:spPr bwMode="gray">
          <a:xfrm>
            <a:off x="431371" y="1907116"/>
            <a:ext cx="7584843" cy="4389967"/>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7" name="Espace réservé de la date 3"/>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pPr>
              <a:defRPr/>
            </a:pPr>
            <a:fld id="{0597CDB5-73DC-8641-8CC1-FAD9379FD627}" type="datetime1">
              <a:rPr lang="fr-FR" cap="all"/>
              <a:t>02/04/2025</a:t>
            </a:fld>
            <a:endParaRPr lang="fr-FR" cap="all"/>
          </a:p>
        </p:txBody>
      </p:sp>
      <p:sp>
        <p:nvSpPr>
          <p:cNvPr id="20"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8" name="Espace réservé pour une image  7"/>
          <p:cNvSpPr>
            <a:spLocks noGrp="1"/>
          </p:cNvSpPr>
          <p:nvPr>
            <p:ph type="pic" sz="quarter" idx="15"/>
          </p:nvPr>
        </p:nvSpPr>
        <p:spPr bwMode="auto">
          <a:xfrm>
            <a:off x="8208235" y="1907116"/>
            <a:ext cx="3456384" cy="4389968"/>
          </a:xfrm>
        </p:spPr>
        <p:txBody>
          <a:bodyPr/>
          <a:lstStyle/>
          <a:p>
            <a:pPr>
              <a:defRPr/>
            </a:pPr>
            <a:r>
              <a:rPr lang="fr-FR"/>
              <a:t>Cliquez sur l'icône pour ajouter une image</a:t>
            </a:r>
          </a:p>
        </p:txBody>
      </p:sp>
      <p:sp>
        <p:nvSpPr>
          <p:cNvPr id="9" name="Espace réservé du texte 7"/>
          <p:cNvSpPr>
            <a:spLocks noGrp="1"/>
          </p:cNvSpPr>
          <p:nvPr>
            <p:ph type="body" sz="quarter" idx="13" hasCustomPrompt="1"/>
          </p:nvPr>
        </p:nvSpPr>
        <p:spPr bwMode="gray">
          <a:xfrm>
            <a:off x="431801" y="1376874"/>
            <a:ext cx="11232819" cy="323935"/>
          </a:xfrm>
        </p:spPr>
        <p:txBody>
          <a:bodyPr/>
          <a:lstStyle>
            <a:lvl1pPr marL="12700" indent="114297">
              <a:spcBef>
                <a:spcPts val="533"/>
              </a:spcBef>
              <a:spcAft>
                <a:spcPts val="1067"/>
              </a:spcAft>
              <a:buFont typeface="+mj-lt"/>
              <a:buNone/>
              <a:defRPr sz="2000" b="1">
                <a:solidFill>
                  <a:srgbClr val="C00000"/>
                </a:solidFill>
              </a:defRPr>
            </a:lvl1pPr>
            <a:lvl2pPr marL="431989" indent="-191995">
              <a:spcBef>
                <a:spcPts val="800"/>
              </a:spcBef>
              <a:spcAft>
                <a:spcPts val="1067"/>
              </a:spcAft>
              <a:buFont typeface="+mj-lt"/>
              <a:buAutoNum type="alphaLcPeriod"/>
              <a:defRPr/>
            </a:lvl2pPr>
          </a:lstStyle>
          <a:p>
            <a:pPr lvl="0">
              <a:defRPr/>
            </a:pPr>
            <a:r>
              <a:rPr lang="fr-FR"/>
              <a:t>Sous-titre</a:t>
            </a:r>
            <a:endParaRPr/>
          </a:p>
          <a:p>
            <a:pPr lvl="0">
              <a:defRPr/>
            </a:pPr>
            <a:endParaRPr lang="fr-FR"/>
          </a:p>
        </p:txBody>
      </p:sp>
      <p:sp>
        <p:nvSpPr>
          <p:cNvPr id="10" name="Titre 18"/>
          <p:cNvSpPr>
            <a:spLocks noGrp="1"/>
          </p:cNvSpPr>
          <p:nvPr>
            <p:ph type="title" hasCustomPrompt="1"/>
          </p:nvPr>
        </p:nvSpPr>
        <p:spPr bwMode="auto">
          <a:xfrm>
            <a:off x="431801" y="910402"/>
            <a:ext cx="11233151" cy="502375"/>
          </a:xfrm>
        </p:spPr>
        <p:txBody>
          <a:bodyPr/>
          <a:lstStyle/>
          <a:p>
            <a:pPr>
              <a:defRPr/>
            </a:pPr>
            <a:r>
              <a:rPr lang="fr-FR"/>
              <a:t>Titre</a:t>
            </a:r>
            <a:endParaRPr/>
          </a:p>
        </p:txBody>
      </p:sp>
    </p:spTree>
    <p:extLst>
      <p:ext uri="{BB962C8B-B14F-4D97-AF65-F5344CB8AC3E}">
        <p14:creationId xmlns:p14="http://schemas.microsoft.com/office/powerpoint/2010/main" val="17832315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PhAnim="0" preserve="1" userDrawn="1">
  <p:cSld name="Disposition personnalisée">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1"/>
          </p:nvPr>
        </p:nvSpPr>
        <p:spPr bwMode="auto"/>
        <p:txBody>
          <a:bodyPr/>
          <a:lstStyle/>
          <a:p>
            <a:pPr>
              <a:defRPr/>
            </a:pPr>
            <a:fld id="{733122C9-A0B9-462F-8757-0847AD287B63}" type="slidenum">
              <a:rPr lang="fr-FR"/>
              <a:t>‹N°›</a:t>
            </a:fld>
            <a:endParaRPr lang="fr-FR"/>
          </a:p>
        </p:txBody>
      </p:sp>
      <p:sp>
        <p:nvSpPr>
          <p:cNvPr id="5" name="Espace réservé de la date 4"/>
          <p:cNvSpPr>
            <a:spLocks noGrp="1"/>
          </p:cNvSpPr>
          <p:nvPr>
            <p:ph type="dt" sz="half" idx="12"/>
          </p:nvPr>
        </p:nvSpPr>
        <p:spPr bwMode="auto"/>
        <p:txBody>
          <a:bodyPr/>
          <a:lstStyle/>
          <a:p>
            <a:pPr>
              <a:defRPr/>
            </a:pPr>
            <a:fld id="{B858D49A-5A7A-574D-A0ED-52B5C1EFA876}" type="datetime1">
              <a:rPr lang="fr-FR" cap="all"/>
              <a:t>02/04/2025</a:t>
            </a:fld>
            <a:endParaRPr lang="fr-FR" cap="all"/>
          </a:p>
        </p:txBody>
      </p:sp>
      <p:sp>
        <p:nvSpPr>
          <p:cNvPr id="6" name="Espace réservé du texte 11"/>
          <p:cNvSpPr>
            <a:spLocks noGrp="1"/>
          </p:cNvSpPr>
          <p:nvPr>
            <p:ph type="body" sz="quarter" idx="14" hasCustomPrompt="1"/>
          </p:nvPr>
        </p:nvSpPr>
        <p:spPr bwMode="gray">
          <a:xfrm>
            <a:off x="623392" y="2084851"/>
            <a:ext cx="7584843" cy="4389967"/>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7" name="Espace réservé du pied de page 4"/>
          <p:cNvSpPr>
            <a:spLocks noGrp="1"/>
          </p:cNvSpPr>
          <p:nvPr>
            <p:ph type="ftr" sz="quarter" idx="3"/>
          </p:nvPr>
        </p:nvSpPr>
        <p:spPr bwMode="gray">
          <a:xfrm>
            <a:off x="4017065" y="438383"/>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8" name="Espace réservé pour une image  7"/>
          <p:cNvSpPr>
            <a:spLocks noGrp="1"/>
          </p:cNvSpPr>
          <p:nvPr>
            <p:ph type="pic" sz="quarter" idx="15"/>
          </p:nvPr>
        </p:nvSpPr>
        <p:spPr bwMode="auto">
          <a:xfrm>
            <a:off x="8400256" y="2084851"/>
            <a:ext cx="3456384" cy="4389968"/>
          </a:xfrm>
        </p:spPr>
        <p:txBody>
          <a:bodyPr/>
          <a:lstStyle/>
          <a:p>
            <a:pPr>
              <a:defRPr/>
            </a:pPr>
            <a:r>
              <a:rPr lang="fr-FR"/>
              <a:t>Cliquez sur l'icône pour ajouter une image</a:t>
            </a:r>
          </a:p>
        </p:txBody>
      </p:sp>
      <p:sp>
        <p:nvSpPr>
          <p:cNvPr id="9" name="Espace réservé du texte 7"/>
          <p:cNvSpPr>
            <a:spLocks noGrp="1"/>
          </p:cNvSpPr>
          <p:nvPr>
            <p:ph type="body" sz="quarter" idx="13" hasCustomPrompt="1"/>
          </p:nvPr>
        </p:nvSpPr>
        <p:spPr bwMode="gray">
          <a:xfrm>
            <a:off x="623822" y="1554609"/>
            <a:ext cx="11232819" cy="323935"/>
          </a:xfrm>
        </p:spPr>
        <p:txBody>
          <a:bodyPr/>
          <a:lstStyle>
            <a:lvl1pPr marL="12700" indent="114297">
              <a:spcBef>
                <a:spcPts val="533"/>
              </a:spcBef>
              <a:spcAft>
                <a:spcPts val="1067"/>
              </a:spcAft>
              <a:buFont typeface="+mj-lt"/>
              <a:buNone/>
              <a:defRPr sz="2000" b="1">
                <a:solidFill>
                  <a:srgbClr val="C00000"/>
                </a:solidFill>
              </a:defRPr>
            </a:lvl1pPr>
            <a:lvl2pPr marL="431989" indent="-191995">
              <a:spcBef>
                <a:spcPts val="800"/>
              </a:spcBef>
              <a:spcAft>
                <a:spcPts val="1067"/>
              </a:spcAft>
              <a:buFont typeface="+mj-lt"/>
              <a:buAutoNum type="alphaLcPeriod"/>
              <a:defRPr/>
            </a:lvl2pPr>
          </a:lstStyle>
          <a:p>
            <a:pPr lvl="0">
              <a:defRPr/>
            </a:pPr>
            <a:r>
              <a:rPr lang="fr-FR"/>
              <a:t>Sous-titre</a:t>
            </a:r>
            <a:endParaRPr/>
          </a:p>
          <a:p>
            <a:pPr lvl="0">
              <a:defRPr/>
            </a:pPr>
            <a:endParaRPr lang="fr-FR"/>
          </a:p>
        </p:txBody>
      </p:sp>
      <p:sp>
        <p:nvSpPr>
          <p:cNvPr id="10" name="Titre 18"/>
          <p:cNvSpPr>
            <a:spLocks noGrp="1"/>
          </p:cNvSpPr>
          <p:nvPr>
            <p:ph type="title" hasCustomPrompt="1"/>
          </p:nvPr>
        </p:nvSpPr>
        <p:spPr bwMode="auto">
          <a:xfrm>
            <a:off x="623822" y="1088137"/>
            <a:ext cx="11233151" cy="502375"/>
          </a:xfrm>
        </p:spPr>
        <p:txBody>
          <a:bodyPr/>
          <a:lstStyle/>
          <a:p>
            <a:pPr>
              <a:defRPr/>
            </a:pPr>
            <a:r>
              <a:rPr lang="fr-FR"/>
              <a:t>Titre</a:t>
            </a:r>
            <a:endParaRPr/>
          </a:p>
        </p:txBody>
      </p:sp>
    </p:spTree>
    <p:extLst>
      <p:ext uri="{BB962C8B-B14F-4D97-AF65-F5344CB8AC3E}">
        <p14:creationId xmlns:p14="http://schemas.microsoft.com/office/powerpoint/2010/main" val="19059713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PhAnim="0" preserve="1" userDrawn="1">
  <p:cSld name="1_Titre, sous-titre, textes 3, et graphique ">
    <p:spTree>
      <p:nvGrpSpPr>
        <p:cNvPr id="1" name=""/>
        <p:cNvGrpSpPr/>
        <p:nvPr/>
      </p:nvGrpSpPr>
      <p:grpSpPr bwMode="auto">
        <a:xfrm>
          <a:off x="0" y="0"/>
          <a:ext cx="0" cy="0"/>
          <a:chOff x="0" y="0"/>
          <a:chExt cx="0" cy="0"/>
        </a:xfrm>
      </p:grpSpPr>
      <p:sp>
        <p:nvSpPr>
          <p:cNvPr id="5"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12" name="Espace réservé du texte 11"/>
          <p:cNvSpPr>
            <a:spLocks noGrp="1"/>
          </p:cNvSpPr>
          <p:nvPr>
            <p:ph type="body" sz="quarter" idx="14" hasCustomPrompt="1"/>
          </p:nvPr>
        </p:nvSpPr>
        <p:spPr bwMode="gray">
          <a:xfrm>
            <a:off x="8304245" y="1907116"/>
            <a:ext cx="3360000" cy="4389967"/>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7" name="Espace réservé de la date 3"/>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pPr>
              <a:defRPr/>
            </a:pPr>
            <a:fld id="{8E1290DD-BE4D-794B-919C-D565D1B9C67D}" type="datetime1">
              <a:rPr lang="fr-FR" cap="all"/>
              <a:t>02/04/2025</a:t>
            </a:fld>
            <a:endParaRPr lang="fr-FR" cap="all"/>
          </a:p>
        </p:txBody>
      </p:sp>
      <p:sp>
        <p:nvSpPr>
          <p:cNvPr id="20"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3" name="Espace réservé du graphique 2"/>
          <p:cNvSpPr>
            <a:spLocks noGrp="1"/>
          </p:cNvSpPr>
          <p:nvPr>
            <p:ph type="chart" sz="quarter" idx="15"/>
          </p:nvPr>
        </p:nvSpPr>
        <p:spPr bwMode="auto">
          <a:xfrm>
            <a:off x="431371" y="1907118"/>
            <a:ext cx="7681384" cy="4389967"/>
          </a:xfrm>
        </p:spPr>
        <p:txBody>
          <a:bodyPr/>
          <a:lstStyle/>
          <a:p>
            <a:pPr>
              <a:defRPr/>
            </a:pPr>
            <a:r>
              <a:rPr lang="fr-FR"/>
              <a:t>Cliquez sur l'icône pour ajouter un graphique</a:t>
            </a:r>
          </a:p>
        </p:txBody>
      </p:sp>
      <p:sp>
        <p:nvSpPr>
          <p:cNvPr id="9" name="Espace réservé du texte 7"/>
          <p:cNvSpPr>
            <a:spLocks noGrp="1"/>
          </p:cNvSpPr>
          <p:nvPr>
            <p:ph type="body" sz="quarter" idx="13" hasCustomPrompt="1"/>
          </p:nvPr>
        </p:nvSpPr>
        <p:spPr bwMode="gray">
          <a:xfrm>
            <a:off x="431801" y="1376874"/>
            <a:ext cx="11232819" cy="323935"/>
          </a:xfrm>
        </p:spPr>
        <p:txBody>
          <a:bodyPr/>
          <a:lstStyle>
            <a:lvl1pPr marL="12700" indent="114297">
              <a:spcBef>
                <a:spcPts val="533"/>
              </a:spcBef>
              <a:spcAft>
                <a:spcPts val="1067"/>
              </a:spcAft>
              <a:buFont typeface="+mj-lt"/>
              <a:buNone/>
              <a:defRPr sz="2000" b="1">
                <a:solidFill>
                  <a:srgbClr val="C00000"/>
                </a:solidFill>
              </a:defRPr>
            </a:lvl1pPr>
            <a:lvl2pPr marL="431989" indent="-191995">
              <a:spcBef>
                <a:spcPts val="800"/>
              </a:spcBef>
              <a:spcAft>
                <a:spcPts val="1067"/>
              </a:spcAft>
              <a:buFont typeface="+mj-lt"/>
              <a:buAutoNum type="alphaLcPeriod"/>
              <a:defRPr/>
            </a:lvl2pPr>
          </a:lstStyle>
          <a:p>
            <a:pPr lvl="0">
              <a:defRPr/>
            </a:pPr>
            <a:r>
              <a:rPr lang="fr-FR"/>
              <a:t>Sous-titre</a:t>
            </a:r>
            <a:endParaRPr/>
          </a:p>
          <a:p>
            <a:pPr lvl="0">
              <a:defRPr/>
            </a:pPr>
            <a:endParaRPr lang="fr-FR"/>
          </a:p>
        </p:txBody>
      </p:sp>
      <p:sp>
        <p:nvSpPr>
          <p:cNvPr id="10" name="Titre 18"/>
          <p:cNvSpPr>
            <a:spLocks noGrp="1"/>
          </p:cNvSpPr>
          <p:nvPr>
            <p:ph type="title" hasCustomPrompt="1"/>
          </p:nvPr>
        </p:nvSpPr>
        <p:spPr bwMode="auto">
          <a:xfrm>
            <a:off x="431801" y="910402"/>
            <a:ext cx="11233151" cy="502375"/>
          </a:xfrm>
        </p:spPr>
        <p:txBody>
          <a:bodyPr/>
          <a:lstStyle/>
          <a:p>
            <a:pPr>
              <a:defRPr/>
            </a:pPr>
            <a:r>
              <a:rPr lang="fr-FR"/>
              <a:t>Titre</a:t>
            </a:r>
            <a:endParaRPr/>
          </a:p>
        </p:txBody>
      </p:sp>
    </p:spTree>
    <p:extLst>
      <p:ext uri="{BB962C8B-B14F-4D97-AF65-F5344CB8AC3E}">
        <p14:creationId xmlns:p14="http://schemas.microsoft.com/office/powerpoint/2010/main" val="29337460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re et sous-titre">
    <p:spTree>
      <p:nvGrpSpPr>
        <p:cNvPr id="1" name=""/>
        <p:cNvGrpSpPr/>
        <p:nvPr/>
      </p:nvGrpSpPr>
      <p:grpSpPr bwMode="auto">
        <a:xfrm>
          <a:off x="0" y="0"/>
          <a:ext cx="0" cy="0"/>
          <a:chOff x="0" y="0"/>
          <a:chExt cx="0" cy="0"/>
        </a:xfrm>
      </p:grpSpPr>
      <p:pic>
        <p:nvPicPr>
          <p:cNvPr id="10" name="Image 9"/>
          <p:cNvPicPr>
            <a:picLocks noChangeAspect="1"/>
          </p:cNvPicPr>
          <p:nvPr userDrawn="1"/>
        </p:nvPicPr>
        <p:blipFill>
          <a:blip r:embed="rId2"/>
          <a:stretch/>
        </p:blipFill>
        <p:spPr bwMode="gray">
          <a:xfrm>
            <a:off x="336000" y="336000"/>
            <a:ext cx="1920000" cy="1920000"/>
          </a:xfrm>
          <a:prstGeom prst="rect">
            <a:avLst/>
          </a:prstGeom>
        </p:spPr>
      </p:pic>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a:lvl1pPr>
            <a:lvl2pPr marL="122764" indent="0">
              <a:spcBef>
                <a:spcPts val="667"/>
              </a:spcBef>
              <a:spcAft>
                <a:spcPts val="0"/>
              </a:spcAft>
              <a:buNone/>
              <a:defRPr sz="2467"/>
            </a:lvl2pPr>
          </a:lstStyle>
          <a:p>
            <a:pPr lvl="0">
              <a:defRPr/>
            </a:pPr>
            <a:r>
              <a:rPr lang="fr-FR"/>
              <a:t>Titre</a:t>
            </a:r>
            <a:endParaRPr/>
          </a:p>
          <a:p>
            <a:pPr lvl="1">
              <a:defRPr/>
            </a:pPr>
            <a:r>
              <a:rPr lang="fr-FR"/>
              <a:t>Sous-titre</a:t>
            </a:r>
            <a:endParaRP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pPr>
              <a:defRPr/>
            </a:pPr>
            <a:fld id="{D7698221-35EF-134F-B87A-568DECC70F29}" type="datetime1">
              <a:rPr lang="fr-FR" cap="all"/>
              <a:t>02/04/2025</a:t>
            </a:fld>
            <a:endParaRPr lang="fr-FR" cap="all"/>
          </a:p>
        </p:txBody>
      </p:sp>
      <p:sp>
        <p:nvSpPr>
          <p:cNvPr id="14"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fld id="{733122C9-A0B9-462F-8757-0847AD287B63}" type="slidenum">
              <a:rPr lang="fr-FR"/>
              <a:t>‹N°›</a:t>
            </a:fld>
            <a:endParaRPr lang="fr-FR"/>
          </a:p>
        </p:txBody>
      </p:sp>
      <p:sp>
        <p:nvSpPr>
          <p:cNvPr id="16" name="Espace réservé du pied de page 4"/>
          <p:cNvSpPr>
            <a:spLocks noGrp="1"/>
          </p:cNvSpPr>
          <p:nvPr>
            <p:ph type="ftr" sz="quarter" idx="3"/>
          </p:nvPr>
        </p:nvSpPr>
        <p:spPr bwMode="gray">
          <a:xfrm>
            <a:off x="5423926" y="260648"/>
            <a:ext cx="6241025"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pic>
        <p:nvPicPr>
          <p:cNvPr id="15" name="Image 14"/>
          <p:cNvPicPr>
            <a:picLocks noChangeAspect="1"/>
          </p:cNvPicPr>
          <p:nvPr userDrawn="1"/>
        </p:nvPicPr>
        <p:blipFill>
          <a:blip r:embed="rId3"/>
          <a:stretch/>
        </p:blipFill>
        <p:spPr bwMode="gray">
          <a:xfrm>
            <a:off x="2743180" y="463310"/>
            <a:ext cx="2680741" cy="1539615"/>
          </a:xfrm>
          <a:prstGeom prst="rect">
            <a:avLst/>
          </a:prstGeom>
        </p:spPr>
      </p:pic>
    </p:spTree>
    <p:extLst>
      <p:ext uri="{BB962C8B-B14F-4D97-AF65-F5344CB8AC3E}">
        <p14:creationId xmlns:p14="http://schemas.microsoft.com/office/powerpoint/2010/main" val="6151893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PhAnim="0" preserve="1" userDrawn="1">
  <p:cSld name="Chapitre">
    <p:spTree>
      <p:nvGrpSpPr>
        <p:cNvPr id="1" name=""/>
        <p:cNvGrpSpPr/>
        <p:nvPr/>
      </p:nvGrpSpPr>
      <p:grpSpPr bwMode="auto">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prstGeom prst="rect">
            <a:avLst/>
          </a:prstGeom>
          <a:solidFill>
            <a:schemeClr val="tx2"/>
          </a:solidFill>
        </p:spPr>
        <p:txBody>
          <a:bodyPr tIns="1080000" anchor="ctr" anchorCtr="0"/>
          <a:lstStyle>
            <a:lvl1pPr algn="ctr">
              <a:defRPr cap="all">
                <a:solidFill>
                  <a:schemeClr val="bg1"/>
                </a:solidFill>
              </a:defRPr>
            </a:lvl1pPr>
          </a:lstStyle>
          <a:p>
            <a:pPr>
              <a:defRPr/>
            </a:pPr>
            <a:r>
              <a:rPr lang="fr-FR"/>
              <a:t>Sélectionner l’icône pour insérer une image, </a:t>
            </a:r>
            <a:br>
              <a:rPr lang="fr-FR"/>
            </a:br>
            <a:r>
              <a:rPr lang="fr-FR"/>
              <a:t>puis disposer l’image en arrière plan </a:t>
            </a:r>
            <a:br>
              <a:rPr lang="fr-FR"/>
            </a:br>
            <a:r>
              <a:rPr lang="fr-FR"/>
              <a:t>(Sélectionner l’image avec le bouton droit de la souris / </a:t>
            </a:r>
            <a:br>
              <a:rPr lang="fr-FR"/>
            </a:br>
            <a:r>
              <a:rPr lang="fr-FR"/>
              <a:t>Mettre à l’arrière plan)</a:t>
            </a:r>
            <a:endParaRPr/>
          </a:p>
        </p:txBody>
      </p:sp>
      <p:sp>
        <p:nvSpPr>
          <p:cNvPr id="7" name="Espace réservé de la date 3"/>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pPr>
              <a:defRPr/>
            </a:pPr>
            <a:fld id="{5F7325A3-5315-1B4B-A0D9-112471EB5837}" type="datetime1">
              <a:rPr lang="fr-FR" cap="all"/>
              <a:t>02/04/2025</a:t>
            </a:fld>
            <a:endParaRPr lang="fr-FR" cap="all"/>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extrusionOk="0">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pPr>
              <a:defRPr/>
            </a:pPr>
            <a:r>
              <a:rPr lang="fr-FR"/>
              <a:t>Titre</a:t>
            </a:r>
            <a:endParaRPr/>
          </a:p>
        </p:txBody>
      </p:sp>
      <p:sp>
        <p:nvSpPr>
          <p:cNvPr id="10"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pPr>
              <a:defRPr/>
            </a:pPr>
            <a:fld id="{733122C9-A0B9-462F-8757-0847AD287B63}" type="slidenum">
              <a:rPr lang="fr-FR"/>
              <a:t>‹N°›</a:t>
            </a:fld>
            <a:endParaRPr lang="fr-FR"/>
          </a:p>
        </p:txBody>
      </p:sp>
      <p:sp>
        <p:nvSpPr>
          <p:cNvPr id="11"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Tree>
    <p:extLst>
      <p:ext uri="{BB962C8B-B14F-4D97-AF65-F5344CB8AC3E}">
        <p14:creationId xmlns:p14="http://schemas.microsoft.com/office/powerpoint/2010/main" val="3945499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27" name="PlaceHolder 2"/>
          <p:cNvSpPr>
            <a:spLocks noGrp="1"/>
          </p:cNvSpPr>
          <p:nvPr>
            <p:ph type="body"/>
          </p:nvPr>
        </p:nvSpPr>
        <p:spPr>
          <a:xfrm>
            <a:off x="609600" y="1604520"/>
            <a:ext cx="10972320" cy="1896840"/>
          </a:xfrm>
          <a:prstGeom prst="rect">
            <a:avLst/>
          </a:prstGeom>
        </p:spPr>
        <p:txBody>
          <a:bodyPr lIns="0" tIns="0" rIns="0" bIns="0">
            <a:normAutofit/>
          </a:bodyPr>
          <a:lstStyle/>
          <a:p>
            <a:endParaRPr lang="fr-FR" sz="3200" b="0" strike="noStrike" spc="-1">
              <a:latin typeface="Arial"/>
            </a:endParaRPr>
          </a:p>
        </p:txBody>
      </p:sp>
      <p:sp>
        <p:nvSpPr>
          <p:cNvPr id="28" name="PlaceHolder 3"/>
          <p:cNvSpPr>
            <a:spLocks noGrp="1"/>
          </p:cNvSpPr>
          <p:nvPr>
            <p:ph type="body"/>
          </p:nvPr>
        </p:nvSpPr>
        <p:spPr>
          <a:xfrm>
            <a:off x="609600" y="3682080"/>
            <a:ext cx="1097232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14299289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ouverture">
    <p:spTree>
      <p:nvGrpSpPr>
        <p:cNvPr id="1" name=""/>
        <p:cNvGrpSpPr/>
        <p:nvPr/>
      </p:nvGrpSpPr>
      <p:grpSpPr bwMode="auto">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pPr>
              <a:defRPr/>
            </a:pPr>
            <a:fld id="{4EA19884-7A29-DC4E-9311-A62E54788E52}" type="datetime1">
              <a:rPr lang="fr-FR"/>
              <a:t>02/04/2025</a:t>
            </a:fld>
            <a:endParaRPr lang="fr-FR"/>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pPr>
              <a:defRPr/>
            </a:pPr>
            <a:r>
              <a:rPr lang="fr-FR"/>
              <a:t>Transfo interne / DG</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pPr>
              <a:defRPr/>
            </a:pPr>
            <a:fld id="{10C140CD-8AED-46FF-A9A2-77308F3F39AE}" type="slidenum">
              <a:rPr lang="fr-FR"/>
              <a:t>‹N°›</a:t>
            </a:fld>
            <a:endParaRPr lang="fr-FR"/>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pPr>
              <a:defRPr/>
            </a:pPr>
            <a:r>
              <a:rPr lang="fr-FR"/>
              <a:t>Titre</a:t>
            </a:r>
            <a:endParaRPr/>
          </a:p>
        </p:txBody>
      </p:sp>
      <p:pic>
        <p:nvPicPr>
          <p:cNvPr id="10" name="Image 9"/>
          <p:cNvPicPr>
            <a:picLocks noChangeAspect="1"/>
          </p:cNvPicPr>
          <p:nvPr userDrawn="1"/>
        </p:nvPicPr>
        <p:blipFill>
          <a:blip r:embed="rId2"/>
          <a:stretch/>
        </p:blipFill>
        <p:spPr bwMode="gray">
          <a:xfrm>
            <a:off x="8304246" y="717133"/>
            <a:ext cx="2927751" cy="1681479"/>
          </a:xfrm>
          <a:prstGeom prst="rect">
            <a:avLst/>
          </a:prstGeom>
        </p:spPr>
      </p:pic>
      <p:pic>
        <p:nvPicPr>
          <p:cNvPr id="11" name="Image 10"/>
          <p:cNvPicPr>
            <a:picLocks noChangeAspect="1"/>
          </p:cNvPicPr>
          <p:nvPr userDrawn="1"/>
        </p:nvPicPr>
        <p:blipFill>
          <a:blip r:embed="rId3"/>
          <a:stretch/>
        </p:blipFill>
        <p:spPr bwMode="gray">
          <a:xfrm>
            <a:off x="720000" y="480000"/>
            <a:ext cx="3600000" cy="3600000"/>
          </a:xfrm>
          <a:prstGeom prst="rect">
            <a:avLst/>
          </a:prstGeom>
        </p:spPr>
      </p:pic>
      <p:sp>
        <p:nvSpPr>
          <p:cNvPr id="8" name="ZoneTexte 7"/>
          <p:cNvSpPr txBox="1"/>
          <p:nvPr userDrawn="1"/>
        </p:nvSpPr>
        <p:spPr bwMode="auto">
          <a:xfrm>
            <a:off x="5135894" y="3525011"/>
            <a:ext cx="6240693" cy="1836337"/>
          </a:xfrm>
          <a:prstGeom prst="rect">
            <a:avLst/>
          </a:prstGeom>
          <a:noFill/>
        </p:spPr>
        <p:txBody>
          <a:bodyPr wrap="square" rtlCol="0">
            <a:spAutoFit/>
          </a:bodyPr>
          <a:lstStyle/>
          <a:p>
            <a:pPr algn="r">
              <a:defRPr/>
            </a:pPr>
            <a:r>
              <a:rPr lang="fr-FR" sz="3333" b="1"/>
              <a:t>TITRE DU DOCUMENT</a:t>
            </a:r>
            <a:endParaRPr sz="2400"/>
          </a:p>
          <a:p>
            <a:pPr algn="r">
              <a:defRPr/>
            </a:pPr>
            <a:r>
              <a:rPr lang="fr-FR" sz="3333" b="1"/>
              <a:t>Suite titre</a:t>
            </a:r>
            <a:endParaRPr sz="2400"/>
          </a:p>
          <a:p>
            <a:pPr algn="r">
              <a:defRPr/>
            </a:pPr>
            <a:r>
              <a:rPr lang="fr-FR" sz="2000"/>
              <a:t>Sous-titre</a:t>
            </a:r>
          </a:p>
          <a:p>
            <a:pPr algn="r">
              <a:defRPr/>
            </a:pPr>
            <a:endParaRPr lang="fr-FR" sz="2667" b="1"/>
          </a:p>
        </p:txBody>
      </p:sp>
    </p:spTree>
    <p:extLst>
      <p:ext uri="{BB962C8B-B14F-4D97-AF65-F5344CB8AC3E}">
        <p14:creationId xmlns:p14="http://schemas.microsoft.com/office/powerpoint/2010/main" val="86634747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ème de couverture">
    <p:spTree>
      <p:nvGrpSpPr>
        <p:cNvPr id="1" name=""/>
        <p:cNvGrpSpPr/>
        <p:nvPr/>
      </p:nvGrpSpPr>
      <p:grpSpPr bwMode="auto">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pPr>
              <a:defRPr/>
            </a:pPr>
            <a:fld id="{4EA19884-7A29-DC4E-9311-A62E54788E52}" type="datetime1">
              <a:rPr lang="fr-FR"/>
              <a:t>02/04/2025</a:t>
            </a:fld>
            <a:endParaRPr lang="fr-FR"/>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pPr>
              <a:defRPr/>
            </a:pPr>
            <a:r>
              <a:rPr lang="fr-FR"/>
              <a:t>Transfo interne / DG</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pPr>
              <a:defRPr/>
            </a:pPr>
            <a:fld id="{10C140CD-8AED-46FF-A9A2-77308F3F39AE}" type="slidenum">
              <a:rPr lang="fr-FR"/>
              <a:t>‹N°›</a:t>
            </a:fld>
            <a:endParaRPr lang="fr-FR"/>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pPr>
              <a:defRPr/>
            </a:pPr>
            <a:r>
              <a:rPr lang="fr-FR"/>
              <a:t>Titre</a:t>
            </a:r>
            <a:endParaRPr/>
          </a:p>
        </p:txBody>
      </p:sp>
      <p:pic>
        <p:nvPicPr>
          <p:cNvPr id="10" name="Image 9"/>
          <p:cNvPicPr>
            <a:picLocks noChangeAspect="1"/>
          </p:cNvPicPr>
          <p:nvPr userDrawn="1"/>
        </p:nvPicPr>
        <p:blipFill>
          <a:blip r:embed="rId2"/>
          <a:stretch/>
        </p:blipFill>
        <p:spPr bwMode="gray">
          <a:xfrm>
            <a:off x="8304246" y="717133"/>
            <a:ext cx="2927751" cy="1681479"/>
          </a:xfrm>
          <a:prstGeom prst="rect">
            <a:avLst/>
          </a:prstGeom>
        </p:spPr>
      </p:pic>
      <p:pic>
        <p:nvPicPr>
          <p:cNvPr id="11" name="Image 10"/>
          <p:cNvPicPr>
            <a:picLocks noChangeAspect="1"/>
          </p:cNvPicPr>
          <p:nvPr userDrawn="1"/>
        </p:nvPicPr>
        <p:blipFill>
          <a:blip r:embed="rId3"/>
          <a:stretch/>
        </p:blipFill>
        <p:spPr bwMode="gray">
          <a:xfrm>
            <a:off x="720000" y="480000"/>
            <a:ext cx="3600000" cy="3600000"/>
          </a:xfrm>
          <a:prstGeom prst="rect">
            <a:avLst/>
          </a:prstGeom>
        </p:spPr>
      </p:pic>
    </p:spTree>
    <p:extLst>
      <p:ext uri="{BB962C8B-B14F-4D97-AF65-F5344CB8AC3E}">
        <p14:creationId xmlns:p14="http://schemas.microsoft.com/office/powerpoint/2010/main" val="33789354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5730211" y="6227376"/>
            <a:ext cx="731600" cy="524800"/>
          </a:xfrm>
          <a:prstGeom prst="rect">
            <a:avLst/>
          </a:prstGeom>
        </p:spPr>
        <p:txBody>
          <a:bodyPr spcFirstLastPara="1" wrap="square" lIns="91425" tIns="91425" rIns="91425" bIns="91425" anchor="ctr" anchorCtr="0">
            <a:noAutofit/>
          </a:bodyPr>
          <a:lstStyle>
            <a:lvl1pPr lvl="0" algn="ctr">
              <a:buNone/>
              <a:defRPr sz="1067">
                <a:solidFill>
                  <a:schemeClr val="bg1"/>
                </a:solidFill>
                <a:latin typeface="Century Gothic" panose="020B0502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3628792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314508802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C5D5D6-BE60-4CC1-AC19-BECE5A604A8E}" type="datetimeFigureOut">
              <a:rPr lang="fr-FR" smtClean="0"/>
              <a:t>02/04/2025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974D83-599D-4649-927D-BD277B2CB05A}" type="slidenum">
              <a:rPr lang="fr-FR" smtClean="0"/>
              <a:t>‹N°›</a:t>
            </a:fld>
            <a:endParaRPr lang="fr-FR"/>
          </a:p>
        </p:txBody>
      </p:sp>
    </p:spTree>
    <p:extLst>
      <p:ext uri="{BB962C8B-B14F-4D97-AF65-F5344CB8AC3E}">
        <p14:creationId xmlns:p14="http://schemas.microsoft.com/office/powerpoint/2010/main" val="2461770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30"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fr-FR" sz="3200" b="0" strike="noStrike" spc="-1">
              <a:latin typeface="Arial"/>
            </a:endParaRPr>
          </a:p>
        </p:txBody>
      </p:sp>
      <p:sp>
        <p:nvSpPr>
          <p:cNvPr id="31"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fr-FR" sz="3200" b="0" strike="noStrike" spc="-1">
              <a:latin typeface="Arial"/>
            </a:endParaRPr>
          </a:p>
        </p:txBody>
      </p:sp>
      <p:sp>
        <p:nvSpPr>
          <p:cNvPr id="32"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fr-FR" sz="3200" b="0" strike="noStrike" spc="-1">
              <a:latin typeface="Arial"/>
            </a:endParaRPr>
          </a:p>
        </p:txBody>
      </p:sp>
      <p:sp>
        <p:nvSpPr>
          <p:cNvPr id="33" name="PlaceHolder 5"/>
          <p:cNvSpPr>
            <a:spLocks noGrp="1"/>
          </p:cNvSpPr>
          <p:nvPr>
            <p:ph type="body"/>
          </p:nvPr>
        </p:nvSpPr>
        <p:spPr>
          <a:xfrm>
            <a:off x="6232320" y="3682080"/>
            <a:ext cx="53544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989943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35" name="PlaceHolder 2"/>
          <p:cNvSpPr>
            <a:spLocks noGrp="1"/>
          </p:cNvSpPr>
          <p:nvPr>
            <p:ph type="body"/>
          </p:nvPr>
        </p:nvSpPr>
        <p:spPr>
          <a:xfrm>
            <a:off x="609600" y="1604520"/>
            <a:ext cx="3532800" cy="1896840"/>
          </a:xfrm>
          <a:prstGeom prst="rect">
            <a:avLst/>
          </a:prstGeom>
        </p:spPr>
        <p:txBody>
          <a:bodyPr lIns="0" tIns="0" rIns="0" bIns="0">
            <a:normAutofit/>
          </a:bodyPr>
          <a:lstStyle/>
          <a:p>
            <a:endParaRPr lang="fr-FR" sz="3200" b="0" strike="noStrike" spc="-1">
              <a:latin typeface="Arial"/>
            </a:endParaRPr>
          </a:p>
        </p:txBody>
      </p:sp>
      <p:sp>
        <p:nvSpPr>
          <p:cNvPr id="36" name="PlaceHolder 3"/>
          <p:cNvSpPr>
            <a:spLocks noGrp="1"/>
          </p:cNvSpPr>
          <p:nvPr>
            <p:ph type="body"/>
          </p:nvPr>
        </p:nvSpPr>
        <p:spPr>
          <a:xfrm>
            <a:off x="4319520" y="1604520"/>
            <a:ext cx="3532800" cy="1896840"/>
          </a:xfrm>
          <a:prstGeom prst="rect">
            <a:avLst/>
          </a:prstGeom>
        </p:spPr>
        <p:txBody>
          <a:bodyPr lIns="0" tIns="0" rIns="0" bIns="0">
            <a:normAutofit/>
          </a:bodyPr>
          <a:lstStyle/>
          <a:p>
            <a:endParaRPr lang="fr-FR" sz="3200" b="0" strike="noStrike" spc="-1">
              <a:latin typeface="Arial"/>
            </a:endParaRPr>
          </a:p>
        </p:txBody>
      </p:sp>
      <p:sp>
        <p:nvSpPr>
          <p:cNvPr id="37" name="PlaceHolder 4"/>
          <p:cNvSpPr>
            <a:spLocks noGrp="1"/>
          </p:cNvSpPr>
          <p:nvPr>
            <p:ph type="body"/>
          </p:nvPr>
        </p:nvSpPr>
        <p:spPr>
          <a:xfrm>
            <a:off x="8029440" y="1604520"/>
            <a:ext cx="3532800" cy="1896840"/>
          </a:xfrm>
          <a:prstGeom prst="rect">
            <a:avLst/>
          </a:prstGeom>
        </p:spPr>
        <p:txBody>
          <a:bodyPr lIns="0" tIns="0" rIns="0" bIns="0">
            <a:normAutofit/>
          </a:bodyPr>
          <a:lstStyle/>
          <a:p>
            <a:endParaRPr lang="fr-FR" sz="3200" b="0" strike="noStrike" spc="-1">
              <a:latin typeface="Arial"/>
            </a:endParaRPr>
          </a:p>
        </p:txBody>
      </p:sp>
      <p:sp>
        <p:nvSpPr>
          <p:cNvPr id="38" name="PlaceHolder 5"/>
          <p:cNvSpPr>
            <a:spLocks noGrp="1"/>
          </p:cNvSpPr>
          <p:nvPr>
            <p:ph type="body"/>
          </p:nvPr>
        </p:nvSpPr>
        <p:spPr>
          <a:xfrm>
            <a:off x="609600" y="3682080"/>
            <a:ext cx="3532800" cy="1896840"/>
          </a:xfrm>
          <a:prstGeom prst="rect">
            <a:avLst/>
          </a:prstGeom>
        </p:spPr>
        <p:txBody>
          <a:bodyPr lIns="0" tIns="0" rIns="0" bIns="0">
            <a:normAutofit/>
          </a:bodyPr>
          <a:lstStyle/>
          <a:p>
            <a:endParaRPr lang="fr-FR" sz="3200" b="0" strike="noStrike" spc="-1">
              <a:latin typeface="Arial"/>
            </a:endParaRPr>
          </a:p>
        </p:txBody>
      </p:sp>
      <p:sp>
        <p:nvSpPr>
          <p:cNvPr id="39" name="PlaceHolder 6"/>
          <p:cNvSpPr>
            <a:spLocks noGrp="1"/>
          </p:cNvSpPr>
          <p:nvPr>
            <p:ph type="body"/>
          </p:nvPr>
        </p:nvSpPr>
        <p:spPr>
          <a:xfrm>
            <a:off x="4319520" y="3682080"/>
            <a:ext cx="3532800" cy="1896840"/>
          </a:xfrm>
          <a:prstGeom prst="rect">
            <a:avLst/>
          </a:prstGeom>
        </p:spPr>
        <p:txBody>
          <a:bodyPr lIns="0" tIns="0" rIns="0" bIns="0">
            <a:normAutofit/>
          </a:bodyPr>
          <a:lstStyle/>
          <a:p>
            <a:endParaRPr lang="fr-FR" sz="3200" b="0" strike="noStrike" spc="-1">
              <a:latin typeface="Arial"/>
            </a:endParaRPr>
          </a:p>
        </p:txBody>
      </p:sp>
      <p:sp>
        <p:nvSpPr>
          <p:cNvPr id="40" name="PlaceHolder 7"/>
          <p:cNvSpPr>
            <a:spLocks noGrp="1"/>
          </p:cNvSpPr>
          <p:nvPr>
            <p:ph type="body"/>
          </p:nvPr>
        </p:nvSpPr>
        <p:spPr>
          <a:xfrm>
            <a:off x="8029440" y="3682080"/>
            <a:ext cx="35328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900518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984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47" name="PlaceHolder 2"/>
          <p:cNvSpPr>
            <a:spLocks noGrp="1"/>
          </p:cNvSpPr>
          <p:nvPr>
            <p:ph type="subTitle"/>
          </p:nvPr>
        </p:nvSpPr>
        <p:spPr>
          <a:xfrm>
            <a:off x="609600" y="1604520"/>
            <a:ext cx="10972320" cy="3977280"/>
          </a:xfrm>
          <a:prstGeom prst="rect">
            <a:avLst/>
          </a:prstGeom>
        </p:spPr>
        <p:txBody>
          <a:bodyPr lIns="0" tIns="0" rIns="0" bIns="0" anchor="ctr">
            <a:noAutofit/>
          </a:bodyPr>
          <a:lstStyle/>
          <a:p>
            <a:pPr algn="ctr"/>
            <a:endParaRPr lang="fr-FR" sz="3200" b="0" strike="noStrike" spc="-1">
              <a:latin typeface="Arial"/>
            </a:endParaRPr>
          </a:p>
        </p:txBody>
      </p:sp>
    </p:spTree>
    <p:extLst>
      <p:ext uri="{BB962C8B-B14F-4D97-AF65-F5344CB8AC3E}">
        <p14:creationId xmlns:p14="http://schemas.microsoft.com/office/powerpoint/2010/main" val="239519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49"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358831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51"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fr-FR" sz="3200" b="0" strike="noStrike" spc="-1">
              <a:latin typeface="Arial"/>
            </a:endParaRPr>
          </a:p>
        </p:txBody>
      </p:sp>
      <p:sp>
        <p:nvSpPr>
          <p:cNvPr id="52"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3242006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Tree>
    <p:extLst>
      <p:ext uri="{BB962C8B-B14F-4D97-AF65-F5344CB8AC3E}">
        <p14:creationId xmlns:p14="http://schemas.microsoft.com/office/powerpoint/2010/main" val="3253998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600" y="273600"/>
            <a:ext cx="10972320" cy="5307840"/>
          </a:xfrm>
          <a:prstGeom prst="rect">
            <a:avLst/>
          </a:prstGeom>
        </p:spPr>
        <p:txBody>
          <a:bodyPr lIns="0" tIns="0" rIns="0" bIns="0" anchor="ctr">
            <a:noAutofit/>
          </a:bodyPr>
          <a:lstStyle/>
          <a:p>
            <a:pPr algn="ctr"/>
            <a:endParaRPr lang="fr-FR" sz="3200" b="0" strike="noStrike" spc="-1">
              <a:latin typeface="Arial"/>
            </a:endParaRPr>
          </a:p>
        </p:txBody>
      </p:sp>
    </p:spTree>
    <p:extLst>
      <p:ext uri="{BB962C8B-B14F-4D97-AF65-F5344CB8AC3E}">
        <p14:creationId xmlns:p14="http://schemas.microsoft.com/office/powerpoint/2010/main" val="1354946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704D0F-BC4E-C102-42FB-BC155D17AD0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2B819DD-41B3-B8E1-0E9C-8B87A55984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84179FF-8FE1-5E6B-6B56-91BBA46280BA}"/>
              </a:ext>
            </a:extLst>
          </p:cNvPr>
          <p:cNvSpPr>
            <a:spLocks noGrp="1"/>
          </p:cNvSpPr>
          <p:nvPr>
            <p:ph type="dt" sz="half" idx="10"/>
          </p:nvPr>
        </p:nvSpPr>
        <p:spPr/>
        <p:txBody>
          <a:bodyPr/>
          <a:lstStyle/>
          <a:p>
            <a:fld id="{A24B7965-5C66-4219-9487-D7090CD092FB}" type="datetimeFigureOut">
              <a:rPr lang="fr-FR" smtClean="0"/>
              <a:t>02/04/2025</a:t>
            </a:fld>
            <a:endParaRPr lang="fr-FR"/>
          </a:p>
        </p:txBody>
      </p:sp>
      <p:sp>
        <p:nvSpPr>
          <p:cNvPr id="5" name="Espace réservé du pied de page 4">
            <a:extLst>
              <a:ext uri="{FF2B5EF4-FFF2-40B4-BE49-F238E27FC236}">
                <a16:creationId xmlns:a16="http://schemas.microsoft.com/office/drawing/2014/main" id="{A5672994-AA17-2B2A-A180-3C6270D4A67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32CC074-89AA-9403-7AA8-727AC9B56527}"/>
              </a:ext>
            </a:extLst>
          </p:cNvPr>
          <p:cNvSpPr>
            <a:spLocks noGrp="1"/>
          </p:cNvSpPr>
          <p:nvPr>
            <p:ph type="sldNum" sz="quarter" idx="12"/>
          </p:nvPr>
        </p:nvSpPr>
        <p:spPr/>
        <p:txBody>
          <a:bodyPr/>
          <a:lstStyle/>
          <a:p>
            <a:fld id="{B370D1AB-0B14-4FC8-B612-BAC6D5E02C06}" type="slidenum">
              <a:rPr lang="fr-FR" smtClean="0"/>
              <a:t>‹N°›</a:t>
            </a:fld>
            <a:endParaRPr lang="fr-FR"/>
          </a:p>
        </p:txBody>
      </p:sp>
    </p:spTree>
    <p:extLst>
      <p:ext uri="{BB962C8B-B14F-4D97-AF65-F5344CB8AC3E}">
        <p14:creationId xmlns:p14="http://schemas.microsoft.com/office/powerpoint/2010/main" val="365088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56"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fr-FR" sz="3200" b="0" strike="noStrike" spc="-1">
              <a:latin typeface="Arial"/>
            </a:endParaRPr>
          </a:p>
        </p:txBody>
      </p:sp>
      <p:sp>
        <p:nvSpPr>
          <p:cNvPr id="57"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fr-FR" sz="3200" b="0" strike="noStrike" spc="-1">
              <a:latin typeface="Arial"/>
            </a:endParaRPr>
          </a:p>
        </p:txBody>
      </p:sp>
      <p:sp>
        <p:nvSpPr>
          <p:cNvPr id="58"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1459820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60"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fr-FR" sz="3200" b="0" strike="noStrike" spc="-1">
              <a:latin typeface="Arial"/>
            </a:endParaRPr>
          </a:p>
        </p:txBody>
      </p:sp>
      <p:sp>
        <p:nvSpPr>
          <p:cNvPr id="61"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fr-FR" sz="3200" b="0" strike="noStrike" spc="-1">
              <a:latin typeface="Arial"/>
            </a:endParaRPr>
          </a:p>
        </p:txBody>
      </p:sp>
      <p:sp>
        <p:nvSpPr>
          <p:cNvPr id="62" name="PlaceHolder 4"/>
          <p:cNvSpPr>
            <a:spLocks noGrp="1"/>
          </p:cNvSpPr>
          <p:nvPr>
            <p:ph type="body"/>
          </p:nvPr>
        </p:nvSpPr>
        <p:spPr>
          <a:xfrm>
            <a:off x="6232320" y="3682080"/>
            <a:ext cx="53544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603624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64"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fr-FR" sz="3200" b="0" strike="noStrike" spc="-1">
              <a:latin typeface="Arial"/>
            </a:endParaRPr>
          </a:p>
        </p:txBody>
      </p:sp>
      <p:sp>
        <p:nvSpPr>
          <p:cNvPr id="65"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fr-FR" sz="3200" b="0" strike="noStrike" spc="-1">
              <a:latin typeface="Arial"/>
            </a:endParaRPr>
          </a:p>
        </p:txBody>
      </p:sp>
      <p:sp>
        <p:nvSpPr>
          <p:cNvPr id="66" name="PlaceHolder 4"/>
          <p:cNvSpPr>
            <a:spLocks noGrp="1"/>
          </p:cNvSpPr>
          <p:nvPr>
            <p:ph type="body"/>
          </p:nvPr>
        </p:nvSpPr>
        <p:spPr>
          <a:xfrm>
            <a:off x="609600" y="3682080"/>
            <a:ext cx="1097232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2900739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68" name="PlaceHolder 2"/>
          <p:cNvSpPr>
            <a:spLocks noGrp="1"/>
          </p:cNvSpPr>
          <p:nvPr>
            <p:ph type="body"/>
          </p:nvPr>
        </p:nvSpPr>
        <p:spPr>
          <a:xfrm>
            <a:off x="609600" y="1604520"/>
            <a:ext cx="10972320" cy="1896840"/>
          </a:xfrm>
          <a:prstGeom prst="rect">
            <a:avLst/>
          </a:prstGeom>
        </p:spPr>
        <p:txBody>
          <a:bodyPr lIns="0" tIns="0" rIns="0" bIns="0">
            <a:normAutofit/>
          </a:bodyPr>
          <a:lstStyle/>
          <a:p>
            <a:endParaRPr lang="fr-FR" sz="3200" b="0" strike="noStrike" spc="-1">
              <a:latin typeface="Arial"/>
            </a:endParaRPr>
          </a:p>
        </p:txBody>
      </p:sp>
      <p:sp>
        <p:nvSpPr>
          <p:cNvPr id="69" name="PlaceHolder 3"/>
          <p:cNvSpPr>
            <a:spLocks noGrp="1"/>
          </p:cNvSpPr>
          <p:nvPr>
            <p:ph type="body"/>
          </p:nvPr>
        </p:nvSpPr>
        <p:spPr>
          <a:xfrm>
            <a:off x="609600" y="3682080"/>
            <a:ext cx="1097232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1642888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71"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fr-FR" sz="3200" b="0" strike="noStrike" spc="-1">
              <a:latin typeface="Arial"/>
            </a:endParaRPr>
          </a:p>
        </p:txBody>
      </p:sp>
      <p:sp>
        <p:nvSpPr>
          <p:cNvPr id="72"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fr-FR" sz="3200" b="0" strike="noStrike" spc="-1">
              <a:latin typeface="Arial"/>
            </a:endParaRPr>
          </a:p>
        </p:txBody>
      </p:sp>
      <p:sp>
        <p:nvSpPr>
          <p:cNvPr id="73"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fr-FR" sz="3200" b="0" strike="noStrike" spc="-1">
              <a:latin typeface="Arial"/>
            </a:endParaRPr>
          </a:p>
        </p:txBody>
      </p:sp>
      <p:sp>
        <p:nvSpPr>
          <p:cNvPr id="74" name="PlaceHolder 5"/>
          <p:cNvSpPr>
            <a:spLocks noGrp="1"/>
          </p:cNvSpPr>
          <p:nvPr>
            <p:ph type="body"/>
          </p:nvPr>
        </p:nvSpPr>
        <p:spPr>
          <a:xfrm>
            <a:off x="6232320" y="3682080"/>
            <a:ext cx="53544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4277663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76" name="PlaceHolder 2"/>
          <p:cNvSpPr>
            <a:spLocks noGrp="1"/>
          </p:cNvSpPr>
          <p:nvPr>
            <p:ph type="body"/>
          </p:nvPr>
        </p:nvSpPr>
        <p:spPr>
          <a:xfrm>
            <a:off x="609600" y="1604520"/>
            <a:ext cx="3532800" cy="1896840"/>
          </a:xfrm>
          <a:prstGeom prst="rect">
            <a:avLst/>
          </a:prstGeom>
        </p:spPr>
        <p:txBody>
          <a:bodyPr lIns="0" tIns="0" rIns="0" bIns="0">
            <a:normAutofit/>
          </a:bodyPr>
          <a:lstStyle/>
          <a:p>
            <a:endParaRPr lang="fr-FR" sz="3200" b="0" strike="noStrike" spc="-1">
              <a:latin typeface="Arial"/>
            </a:endParaRPr>
          </a:p>
        </p:txBody>
      </p:sp>
      <p:sp>
        <p:nvSpPr>
          <p:cNvPr id="77" name="PlaceHolder 3"/>
          <p:cNvSpPr>
            <a:spLocks noGrp="1"/>
          </p:cNvSpPr>
          <p:nvPr>
            <p:ph type="body"/>
          </p:nvPr>
        </p:nvSpPr>
        <p:spPr>
          <a:xfrm>
            <a:off x="4319520" y="1604520"/>
            <a:ext cx="3532800" cy="1896840"/>
          </a:xfrm>
          <a:prstGeom prst="rect">
            <a:avLst/>
          </a:prstGeom>
        </p:spPr>
        <p:txBody>
          <a:bodyPr lIns="0" tIns="0" rIns="0" bIns="0">
            <a:normAutofit/>
          </a:bodyPr>
          <a:lstStyle/>
          <a:p>
            <a:endParaRPr lang="fr-FR" sz="3200" b="0" strike="noStrike" spc="-1">
              <a:latin typeface="Arial"/>
            </a:endParaRPr>
          </a:p>
        </p:txBody>
      </p:sp>
      <p:sp>
        <p:nvSpPr>
          <p:cNvPr id="78" name="PlaceHolder 4"/>
          <p:cNvSpPr>
            <a:spLocks noGrp="1"/>
          </p:cNvSpPr>
          <p:nvPr>
            <p:ph type="body"/>
          </p:nvPr>
        </p:nvSpPr>
        <p:spPr>
          <a:xfrm>
            <a:off x="8029440" y="1604520"/>
            <a:ext cx="3532800" cy="1896840"/>
          </a:xfrm>
          <a:prstGeom prst="rect">
            <a:avLst/>
          </a:prstGeom>
        </p:spPr>
        <p:txBody>
          <a:bodyPr lIns="0" tIns="0" rIns="0" bIns="0">
            <a:normAutofit/>
          </a:bodyPr>
          <a:lstStyle/>
          <a:p>
            <a:endParaRPr lang="fr-FR" sz="3200" b="0" strike="noStrike" spc="-1">
              <a:latin typeface="Arial"/>
            </a:endParaRPr>
          </a:p>
        </p:txBody>
      </p:sp>
      <p:sp>
        <p:nvSpPr>
          <p:cNvPr id="79" name="PlaceHolder 5"/>
          <p:cNvSpPr>
            <a:spLocks noGrp="1"/>
          </p:cNvSpPr>
          <p:nvPr>
            <p:ph type="body"/>
          </p:nvPr>
        </p:nvSpPr>
        <p:spPr>
          <a:xfrm>
            <a:off x="609600" y="3682080"/>
            <a:ext cx="3532800" cy="1896840"/>
          </a:xfrm>
          <a:prstGeom prst="rect">
            <a:avLst/>
          </a:prstGeom>
        </p:spPr>
        <p:txBody>
          <a:bodyPr lIns="0" tIns="0" rIns="0" bIns="0">
            <a:normAutofit/>
          </a:bodyPr>
          <a:lstStyle/>
          <a:p>
            <a:endParaRPr lang="fr-FR" sz="3200" b="0" strike="noStrike" spc="-1">
              <a:latin typeface="Arial"/>
            </a:endParaRPr>
          </a:p>
        </p:txBody>
      </p:sp>
      <p:sp>
        <p:nvSpPr>
          <p:cNvPr id="80" name="PlaceHolder 6"/>
          <p:cNvSpPr>
            <a:spLocks noGrp="1"/>
          </p:cNvSpPr>
          <p:nvPr>
            <p:ph type="body"/>
          </p:nvPr>
        </p:nvSpPr>
        <p:spPr>
          <a:xfrm>
            <a:off x="4319520" y="3682080"/>
            <a:ext cx="3532800" cy="1896840"/>
          </a:xfrm>
          <a:prstGeom prst="rect">
            <a:avLst/>
          </a:prstGeom>
        </p:spPr>
        <p:txBody>
          <a:bodyPr lIns="0" tIns="0" rIns="0" bIns="0">
            <a:normAutofit/>
          </a:bodyPr>
          <a:lstStyle/>
          <a:p>
            <a:endParaRPr lang="fr-FR" sz="3200" b="0" strike="noStrike" spc="-1">
              <a:latin typeface="Arial"/>
            </a:endParaRPr>
          </a:p>
        </p:txBody>
      </p:sp>
      <p:sp>
        <p:nvSpPr>
          <p:cNvPr id="81" name="PlaceHolder 7"/>
          <p:cNvSpPr>
            <a:spLocks noGrp="1"/>
          </p:cNvSpPr>
          <p:nvPr>
            <p:ph type="body"/>
          </p:nvPr>
        </p:nvSpPr>
        <p:spPr>
          <a:xfrm>
            <a:off x="8029440" y="3682080"/>
            <a:ext cx="35328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1166200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376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87" name="PlaceHolder 2"/>
          <p:cNvSpPr>
            <a:spLocks noGrp="1"/>
          </p:cNvSpPr>
          <p:nvPr>
            <p:ph type="subTitle"/>
          </p:nvPr>
        </p:nvSpPr>
        <p:spPr>
          <a:xfrm>
            <a:off x="609600" y="1604520"/>
            <a:ext cx="10972320" cy="3977280"/>
          </a:xfrm>
          <a:prstGeom prst="rect">
            <a:avLst/>
          </a:prstGeom>
        </p:spPr>
        <p:txBody>
          <a:bodyPr lIns="0" tIns="0" rIns="0" bIns="0" anchor="ctr">
            <a:noAutofit/>
          </a:bodyPr>
          <a:lstStyle/>
          <a:p>
            <a:pPr algn="ctr"/>
            <a:endParaRPr lang="fr-FR" sz="3200" b="0" strike="noStrike" spc="-1">
              <a:latin typeface="Arial"/>
            </a:endParaRPr>
          </a:p>
        </p:txBody>
      </p:sp>
    </p:spTree>
    <p:extLst>
      <p:ext uri="{BB962C8B-B14F-4D97-AF65-F5344CB8AC3E}">
        <p14:creationId xmlns:p14="http://schemas.microsoft.com/office/powerpoint/2010/main" val="2142976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89"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837231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91"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fr-FR" sz="3200" b="0" strike="noStrike" spc="-1">
              <a:latin typeface="Arial"/>
            </a:endParaRPr>
          </a:p>
        </p:txBody>
      </p:sp>
      <p:sp>
        <p:nvSpPr>
          <p:cNvPr id="92"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1063453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CF81F4-818F-D4D2-8D7D-059A5BD7DA3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0D5A03A-6D38-275F-BE5A-7B7223B4370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FFA6447-14C7-7680-E908-36BF2ED808A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7B6FBEA-E20D-328B-7ED4-7578910D8EDB}"/>
              </a:ext>
            </a:extLst>
          </p:cNvPr>
          <p:cNvSpPr>
            <a:spLocks noGrp="1"/>
          </p:cNvSpPr>
          <p:nvPr>
            <p:ph type="dt" sz="half" idx="10"/>
          </p:nvPr>
        </p:nvSpPr>
        <p:spPr/>
        <p:txBody>
          <a:bodyPr/>
          <a:lstStyle/>
          <a:p>
            <a:fld id="{A24B7965-5C66-4219-9487-D7090CD092FB}" type="datetimeFigureOut">
              <a:rPr lang="fr-FR" smtClean="0"/>
              <a:t>02/04/2025</a:t>
            </a:fld>
            <a:endParaRPr lang="fr-FR"/>
          </a:p>
        </p:txBody>
      </p:sp>
      <p:sp>
        <p:nvSpPr>
          <p:cNvPr id="6" name="Espace réservé du pied de page 5">
            <a:extLst>
              <a:ext uri="{FF2B5EF4-FFF2-40B4-BE49-F238E27FC236}">
                <a16:creationId xmlns:a16="http://schemas.microsoft.com/office/drawing/2014/main" id="{2A9ED31A-F9A1-8A26-A877-202A38D8B29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28C5FDB-2DA2-430B-990E-1C91A9E2232C}"/>
              </a:ext>
            </a:extLst>
          </p:cNvPr>
          <p:cNvSpPr>
            <a:spLocks noGrp="1"/>
          </p:cNvSpPr>
          <p:nvPr>
            <p:ph type="sldNum" sz="quarter" idx="12"/>
          </p:nvPr>
        </p:nvSpPr>
        <p:spPr/>
        <p:txBody>
          <a:bodyPr/>
          <a:lstStyle/>
          <a:p>
            <a:fld id="{B370D1AB-0B14-4FC8-B612-BAC6D5E02C06}" type="slidenum">
              <a:rPr lang="fr-FR" smtClean="0"/>
              <a:t>‹N°›</a:t>
            </a:fld>
            <a:endParaRPr lang="fr-FR"/>
          </a:p>
        </p:txBody>
      </p:sp>
    </p:spTree>
    <p:extLst>
      <p:ext uri="{BB962C8B-B14F-4D97-AF65-F5344CB8AC3E}">
        <p14:creationId xmlns:p14="http://schemas.microsoft.com/office/powerpoint/2010/main" val="812603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Tree>
    <p:extLst>
      <p:ext uri="{BB962C8B-B14F-4D97-AF65-F5344CB8AC3E}">
        <p14:creationId xmlns:p14="http://schemas.microsoft.com/office/powerpoint/2010/main" val="2190186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609600" y="273600"/>
            <a:ext cx="10972320" cy="5307840"/>
          </a:xfrm>
          <a:prstGeom prst="rect">
            <a:avLst/>
          </a:prstGeom>
        </p:spPr>
        <p:txBody>
          <a:bodyPr lIns="0" tIns="0" rIns="0" bIns="0" anchor="ctr">
            <a:noAutofit/>
          </a:bodyPr>
          <a:lstStyle/>
          <a:p>
            <a:pPr algn="ctr"/>
            <a:endParaRPr lang="fr-FR" sz="3200" b="0" strike="noStrike" spc="-1">
              <a:latin typeface="Arial"/>
            </a:endParaRPr>
          </a:p>
        </p:txBody>
      </p:sp>
    </p:spTree>
    <p:extLst>
      <p:ext uri="{BB962C8B-B14F-4D97-AF65-F5344CB8AC3E}">
        <p14:creationId xmlns:p14="http://schemas.microsoft.com/office/powerpoint/2010/main" val="525143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96"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fr-FR" sz="3200" b="0" strike="noStrike" spc="-1">
              <a:latin typeface="Arial"/>
            </a:endParaRPr>
          </a:p>
        </p:txBody>
      </p:sp>
      <p:sp>
        <p:nvSpPr>
          <p:cNvPr id="97"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fr-FR" sz="3200" b="0" strike="noStrike" spc="-1">
              <a:latin typeface="Arial"/>
            </a:endParaRPr>
          </a:p>
        </p:txBody>
      </p:sp>
      <p:sp>
        <p:nvSpPr>
          <p:cNvPr id="98"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3988870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100"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fr-FR" sz="3200" b="0" strike="noStrike" spc="-1">
              <a:latin typeface="Arial"/>
            </a:endParaRPr>
          </a:p>
        </p:txBody>
      </p:sp>
      <p:sp>
        <p:nvSpPr>
          <p:cNvPr id="101"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fr-FR" sz="3200" b="0" strike="noStrike" spc="-1">
              <a:latin typeface="Arial"/>
            </a:endParaRPr>
          </a:p>
        </p:txBody>
      </p:sp>
      <p:sp>
        <p:nvSpPr>
          <p:cNvPr id="102" name="PlaceHolder 4"/>
          <p:cNvSpPr>
            <a:spLocks noGrp="1"/>
          </p:cNvSpPr>
          <p:nvPr>
            <p:ph type="body"/>
          </p:nvPr>
        </p:nvSpPr>
        <p:spPr>
          <a:xfrm>
            <a:off x="6232320" y="3682080"/>
            <a:ext cx="53544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28687045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104"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fr-FR" sz="3200" b="0" strike="noStrike" spc="-1">
              <a:latin typeface="Arial"/>
            </a:endParaRPr>
          </a:p>
        </p:txBody>
      </p:sp>
      <p:sp>
        <p:nvSpPr>
          <p:cNvPr id="105"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fr-FR" sz="3200" b="0" strike="noStrike" spc="-1">
              <a:latin typeface="Arial"/>
            </a:endParaRPr>
          </a:p>
        </p:txBody>
      </p:sp>
      <p:sp>
        <p:nvSpPr>
          <p:cNvPr id="106" name="PlaceHolder 4"/>
          <p:cNvSpPr>
            <a:spLocks noGrp="1"/>
          </p:cNvSpPr>
          <p:nvPr>
            <p:ph type="body"/>
          </p:nvPr>
        </p:nvSpPr>
        <p:spPr>
          <a:xfrm>
            <a:off x="609600" y="3682080"/>
            <a:ext cx="1097232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316717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108" name="PlaceHolder 2"/>
          <p:cNvSpPr>
            <a:spLocks noGrp="1"/>
          </p:cNvSpPr>
          <p:nvPr>
            <p:ph type="body"/>
          </p:nvPr>
        </p:nvSpPr>
        <p:spPr>
          <a:xfrm>
            <a:off x="609600" y="1604520"/>
            <a:ext cx="10972320" cy="1896840"/>
          </a:xfrm>
          <a:prstGeom prst="rect">
            <a:avLst/>
          </a:prstGeom>
        </p:spPr>
        <p:txBody>
          <a:bodyPr lIns="0" tIns="0" rIns="0" bIns="0">
            <a:normAutofit/>
          </a:bodyPr>
          <a:lstStyle/>
          <a:p>
            <a:endParaRPr lang="fr-FR" sz="3200" b="0" strike="noStrike" spc="-1">
              <a:latin typeface="Arial"/>
            </a:endParaRPr>
          </a:p>
        </p:txBody>
      </p:sp>
      <p:sp>
        <p:nvSpPr>
          <p:cNvPr id="109" name="PlaceHolder 3"/>
          <p:cNvSpPr>
            <a:spLocks noGrp="1"/>
          </p:cNvSpPr>
          <p:nvPr>
            <p:ph type="body"/>
          </p:nvPr>
        </p:nvSpPr>
        <p:spPr>
          <a:xfrm>
            <a:off x="609600" y="3682080"/>
            <a:ext cx="1097232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3202979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111"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fr-FR" sz="3200" b="0" strike="noStrike" spc="-1">
              <a:latin typeface="Arial"/>
            </a:endParaRPr>
          </a:p>
        </p:txBody>
      </p:sp>
      <p:sp>
        <p:nvSpPr>
          <p:cNvPr id="112"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fr-FR" sz="3200" b="0" strike="noStrike" spc="-1">
              <a:latin typeface="Arial"/>
            </a:endParaRPr>
          </a:p>
        </p:txBody>
      </p:sp>
      <p:sp>
        <p:nvSpPr>
          <p:cNvPr id="113"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fr-FR" sz="3200" b="0" strike="noStrike" spc="-1">
              <a:latin typeface="Arial"/>
            </a:endParaRPr>
          </a:p>
        </p:txBody>
      </p:sp>
      <p:sp>
        <p:nvSpPr>
          <p:cNvPr id="114" name="PlaceHolder 5"/>
          <p:cNvSpPr>
            <a:spLocks noGrp="1"/>
          </p:cNvSpPr>
          <p:nvPr>
            <p:ph type="body"/>
          </p:nvPr>
        </p:nvSpPr>
        <p:spPr>
          <a:xfrm>
            <a:off x="6232320" y="3682080"/>
            <a:ext cx="53544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2280641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endParaRPr lang="fr-FR" sz="4400" b="0" strike="noStrike" spc="-1">
              <a:latin typeface="Arial"/>
            </a:endParaRPr>
          </a:p>
        </p:txBody>
      </p:sp>
      <p:sp>
        <p:nvSpPr>
          <p:cNvPr id="116" name="PlaceHolder 2"/>
          <p:cNvSpPr>
            <a:spLocks noGrp="1"/>
          </p:cNvSpPr>
          <p:nvPr>
            <p:ph type="body"/>
          </p:nvPr>
        </p:nvSpPr>
        <p:spPr>
          <a:xfrm>
            <a:off x="609600" y="1604520"/>
            <a:ext cx="3532800" cy="1896840"/>
          </a:xfrm>
          <a:prstGeom prst="rect">
            <a:avLst/>
          </a:prstGeom>
        </p:spPr>
        <p:txBody>
          <a:bodyPr lIns="0" tIns="0" rIns="0" bIns="0">
            <a:normAutofit/>
          </a:bodyPr>
          <a:lstStyle/>
          <a:p>
            <a:endParaRPr lang="fr-FR" sz="3200" b="0" strike="noStrike" spc="-1">
              <a:latin typeface="Arial"/>
            </a:endParaRPr>
          </a:p>
        </p:txBody>
      </p:sp>
      <p:sp>
        <p:nvSpPr>
          <p:cNvPr id="117" name="PlaceHolder 3"/>
          <p:cNvSpPr>
            <a:spLocks noGrp="1"/>
          </p:cNvSpPr>
          <p:nvPr>
            <p:ph type="body"/>
          </p:nvPr>
        </p:nvSpPr>
        <p:spPr>
          <a:xfrm>
            <a:off x="4319520" y="1604520"/>
            <a:ext cx="3532800" cy="1896840"/>
          </a:xfrm>
          <a:prstGeom prst="rect">
            <a:avLst/>
          </a:prstGeom>
        </p:spPr>
        <p:txBody>
          <a:bodyPr lIns="0" tIns="0" rIns="0" bIns="0">
            <a:normAutofit/>
          </a:bodyPr>
          <a:lstStyle/>
          <a:p>
            <a:endParaRPr lang="fr-FR" sz="3200" b="0" strike="noStrike" spc="-1">
              <a:latin typeface="Arial"/>
            </a:endParaRPr>
          </a:p>
        </p:txBody>
      </p:sp>
      <p:sp>
        <p:nvSpPr>
          <p:cNvPr id="118" name="PlaceHolder 4"/>
          <p:cNvSpPr>
            <a:spLocks noGrp="1"/>
          </p:cNvSpPr>
          <p:nvPr>
            <p:ph type="body"/>
          </p:nvPr>
        </p:nvSpPr>
        <p:spPr>
          <a:xfrm>
            <a:off x="8029440" y="1604520"/>
            <a:ext cx="3532800" cy="1896840"/>
          </a:xfrm>
          <a:prstGeom prst="rect">
            <a:avLst/>
          </a:prstGeom>
        </p:spPr>
        <p:txBody>
          <a:bodyPr lIns="0" tIns="0" rIns="0" bIns="0">
            <a:normAutofit/>
          </a:bodyPr>
          <a:lstStyle/>
          <a:p>
            <a:endParaRPr lang="fr-FR" sz="3200" b="0" strike="noStrike" spc="-1">
              <a:latin typeface="Arial"/>
            </a:endParaRPr>
          </a:p>
        </p:txBody>
      </p:sp>
      <p:sp>
        <p:nvSpPr>
          <p:cNvPr id="119" name="PlaceHolder 5"/>
          <p:cNvSpPr>
            <a:spLocks noGrp="1"/>
          </p:cNvSpPr>
          <p:nvPr>
            <p:ph type="body"/>
          </p:nvPr>
        </p:nvSpPr>
        <p:spPr>
          <a:xfrm>
            <a:off x="609600" y="3682080"/>
            <a:ext cx="3532800" cy="1896840"/>
          </a:xfrm>
          <a:prstGeom prst="rect">
            <a:avLst/>
          </a:prstGeom>
        </p:spPr>
        <p:txBody>
          <a:bodyPr lIns="0" tIns="0" rIns="0" bIns="0">
            <a:normAutofit/>
          </a:bodyPr>
          <a:lstStyle/>
          <a:p>
            <a:endParaRPr lang="fr-FR" sz="3200" b="0" strike="noStrike" spc="-1">
              <a:latin typeface="Arial"/>
            </a:endParaRPr>
          </a:p>
        </p:txBody>
      </p:sp>
      <p:sp>
        <p:nvSpPr>
          <p:cNvPr id="120" name="PlaceHolder 6"/>
          <p:cNvSpPr>
            <a:spLocks noGrp="1"/>
          </p:cNvSpPr>
          <p:nvPr>
            <p:ph type="body"/>
          </p:nvPr>
        </p:nvSpPr>
        <p:spPr>
          <a:xfrm>
            <a:off x="4319520" y="3682080"/>
            <a:ext cx="3532800" cy="1896840"/>
          </a:xfrm>
          <a:prstGeom prst="rect">
            <a:avLst/>
          </a:prstGeom>
        </p:spPr>
        <p:txBody>
          <a:bodyPr lIns="0" tIns="0" rIns="0" bIns="0">
            <a:normAutofit/>
          </a:bodyPr>
          <a:lstStyle/>
          <a:p>
            <a:endParaRPr lang="fr-FR" sz="3200" b="0" strike="noStrike" spc="-1">
              <a:latin typeface="Arial"/>
            </a:endParaRPr>
          </a:p>
        </p:txBody>
      </p:sp>
      <p:sp>
        <p:nvSpPr>
          <p:cNvPr id="121" name="PlaceHolder 7"/>
          <p:cNvSpPr>
            <a:spLocks noGrp="1"/>
          </p:cNvSpPr>
          <p:nvPr>
            <p:ph type="body"/>
          </p:nvPr>
        </p:nvSpPr>
        <p:spPr>
          <a:xfrm>
            <a:off x="8029440" y="3682080"/>
            <a:ext cx="35328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28103761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02/04/2025</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6"/>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426383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02/04/2025</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910402"/>
            <a:ext cx="11233151" cy="719988"/>
          </a:xfrm>
        </p:spPr>
        <p:txBody>
          <a:bodyPr/>
          <a:lstStyle/>
          <a:p>
            <a:r>
              <a:rPr lang="fr-FR" dirty="0"/>
              <a:t>Sommaire</a:t>
            </a: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Tree>
    <p:extLst>
      <p:ext uri="{BB962C8B-B14F-4D97-AF65-F5344CB8AC3E}">
        <p14:creationId xmlns:p14="http://schemas.microsoft.com/office/powerpoint/2010/main" val="306347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393F0C-AAC3-3079-DB4E-E49861B68E6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2A013E2-1F4D-2089-4445-1D1B946B0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669703B-1AB1-C9EB-E245-E23F8C7FDE2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9019CC1-C063-4CED-5327-63CCA6BD7A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802FA0E-5ED9-1958-6B18-214DF657A37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1E0D268-3F7A-28B5-287A-9116C09133CB}"/>
              </a:ext>
            </a:extLst>
          </p:cNvPr>
          <p:cNvSpPr>
            <a:spLocks noGrp="1"/>
          </p:cNvSpPr>
          <p:nvPr>
            <p:ph type="dt" sz="half" idx="10"/>
          </p:nvPr>
        </p:nvSpPr>
        <p:spPr/>
        <p:txBody>
          <a:bodyPr/>
          <a:lstStyle/>
          <a:p>
            <a:fld id="{A24B7965-5C66-4219-9487-D7090CD092FB}" type="datetimeFigureOut">
              <a:rPr lang="fr-FR" smtClean="0"/>
              <a:t>02/04/2025</a:t>
            </a:fld>
            <a:endParaRPr lang="fr-FR"/>
          </a:p>
        </p:txBody>
      </p:sp>
      <p:sp>
        <p:nvSpPr>
          <p:cNvPr id="8" name="Espace réservé du pied de page 7">
            <a:extLst>
              <a:ext uri="{FF2B5EF4-FFF2-40B4-BE49-F238E27FC236}">
                <a16:creationId xmlns:a16="http://schemas.microsoft.com/office/drawing/2014/main" id="{02EBCE7B-3B22-608B-02FB-FBC35FA1EF5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8DF5826-DAED-AE01-26F7-4915F0181301}"/>
              </a:ext>
            </a:extLst>
          </p:cNvPr>
          <p:cNvSpPr>
            <a:spLocks noGrp="1"/>
          </p:cNvSpPr>
          <p:nvPr>
            <p:ph type="sldNum" sz="quarter" idx="12"/>
          </p:nvPr>
        </p:nvSpPr>
        <p:spPr/>
        <p:txBody>
          <a:bodyPr/>
          <a:lstStyle/>
          <a:p>
            <a:fld id="{B370D1AB-0B14-4FC8-B612-BAC6D5E02C06}" type="slidenum">
              <a:rPr lang="fr-FR" smtClean="0"/>
              <a:t>‹N°›</a:t>
            </a:fld>
            <a:endParaRPr lang="fr-FR"/>
          </a:p>
        </p:txBody>
      </p:sp>
    </p:spTree>
    <p:extLst>
      <p:ext uri="{BB962C8B-B14F-4D97-AF65-F5344CB8AC3E}">
        <p14:creationId xmlns:p14="http://schemas.microsoft.com/office/powerpoint/2010/main" val="571125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02/04/2025</a:t>
            </a:fld>
            <a:endParaRPr lang="fr-FR" cap="all" dirty="0"/>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1" y="910402"/>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41378613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02/04/2025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Tree>
    <p:extLst>
      <p:ext uri="{BB962C8B-B14F-4D97-AF65-F5344CB8AC3E}">
        <p14:creationId xmlns:p14="http://schemas.microsoft.com/office/powerpoint/2010/main" val="33932932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02/04/2025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a:t>Cliquez sur l'icône pour ajouter un graphique</a:t>
            </a:r>
          </a:p>
        </p:txBody>
      </p:sp>
    </p:spTree>
    <p:extLst>
      <p:ext uri="{BB962C8B-B14F-4D97-AF65-F5344CB8AC3E}">
        <p14:creationId xmlns:p14="http://schemas.microsoft.com/office/powerpoint/2010/main" val="678107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29DF172-12F0-D244-8F51-E16DC0507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36000" y="336000"/>
            <a:ext cx="1920000" cy="1920000"/>
          </a:xfrm>
          <a:prstGeom prst="rect">
            <a:avLst/>
          </a:prstGeom>
        </p:spPr>
      </p:pic>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02/04/2025</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sp>
        <p:nvSpPr>
          <p:cNvPr id="16" name="Espace réservé du pied de page 4">
            <a:extLst>
              <a:ext uri="{FF2B5EF4-FFF2-40B4-BE49-F238E27FC236}">
                <a16:creationId xmlns:a16="http://schemas.microsoft.com/office/drawing/2014/main" id="{4D728EC0-9FC5-AB4E-B907-86A468EF1E2A}"/>
              </a:ext>
            </a:extLst>
          </p:cNvPr>
          <p:cNvSpPr>
            <a:spLocks noGrp="1"/>
          </p:cNvSpPr>
          <p:nvPr>
            <p:ph type="ftr" sz="quarter" idx="3"/>
          </p:nvPr>
        </p:nvSpPr>
        <p:spPr bwMode="gray">
          <a:xfrm>
            <a:off x="5423926" y="260648"/>
            <a:ext cx="6241025"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pic>
        <p:nvPicPr>
          <p:cNvPr id="15" name="Image 14">
            <a:extLst>
              <a:ext uri="{FF2B5EF4-FFF2-40B4-BE49-F238E27FC236}">
                <a16:creationId xmlns:a16="http://schemas.microsoft.com/office/drawing/2014/main" id="{0B5534E2-19C3-C848-AD92-C2BA62CED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3180" y="463310"/>
            <a:ext cx="2680741" cy="1539615"/>
          </a:xfrm>
          <a:prstGeom prst="rect">
            <a:avLst/>
          </a:prstGeom>
        </p:spPr>
      </p:pic>
    </p:spTree>
    <p:extLst>
      <p:ext uri="{BB962C8B-B14F-4D97-AF65-F5344CB8AC3E}">
        <p14:creationId xmlns:p14="http://schemas.microsoft.com/office/powerpoint/2010/main" val="1325027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02/04/2025</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Tree>
    <p:extLst>
      <p:ext uri="{BB962C8B-B14F-4D97-AF65-F5344CB8AC3E}">
        <p14:creationId xmlns:p14="http://schemas.microsoft.com/office/powerpoint/2010/main" val="4830377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r>
              <a:rPr lang="fr-FR" dirty="0"/>
              <a:t>Intitulé de la direction/service</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13783243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4ème 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r>
              <a:rPr lang="fr-FR" dirty="0"/>
              <a:t>Intitulé de la direction/service</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32304664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02/04/2025</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412776"/>
            <a:ext cx="11232819" cy="480053"/>
          </a:xfrm>
        </p:spPr>
        <p:txBody>
          <a:bodyPr/>
          <a:lstStyle>
            <a:lvl1pPr marL="12700" indent="114297">
              <a:spcBef>
                <a:spcPts val="533"/>
              </a:spcBef>
              <a:spcAft>
                <a:spcPts val="1067"/>
              </a:spcAft>
              <a:buFont typeface="+mj-lt"/>
              <a:buNone/>
              <a:tabLst/>
              <a:defRPr sz="2667" b="1">
                <a:solidFill>
                  <a:srgbClr val="C00000"/>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a:xfrm>
            <a:off x="431801" y="910403"/>
            <a:ext cx="11233151" cy="493803"/>
          </a:xfrm>
        </p:spPr>
        <p:txBody>
          <a:bodyPr/>
          <a:lstStyle/>
          <a:p>
            <a:r>
              <a:rPr lang="fr-FR" dirty="0"/>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DG / Transfo interne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2512159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02/04/2025</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910402"/>
            <a:ext cx="11233151" cy="719988"/>
          </a:xfrm>
        </p:spPr>
        <p:txBody>
          <a:bodyPr/>
          <a:lstStyle/>
          <a:p>
            <a:r>
              <a:rPr lang="fr-FR" dirty="0"/>
              <a:t>Sommaire</a:t>
            </a: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DG / Transfo interne</a:t>
            </a:r>
          </a:p>
        </p:txBody>
      </p:sp>
    </p:spTree>
    <p:extLst>
      <p:ext uri="{BB962C8B-B14F-4D97-AF65-F5344CB8AC3E}">
        <p14:creationId xmlns:p14="http://schemas.microsoft.com/office/powerpoint/2010/main" val="35797107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02/04/2025</a:t>
            </a:fld>
            <a:endParaRPr lang="fr-FR" cap="all" dirty="0"/>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DG / Transfo interne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412776"/>
            <a:ext cx="11232819" cy="480053"/>
          </a:xfrm>
        </p:spPr>
        <p:txBody>
          <a:bodyPr/>
          <a:lstStyle>
            <a:lvl1pPr marL="12700" indent="114297">
              <a:spcBef>
                <a:spcPts val="533"/>
              </a:spcBef>
              <a:spcAft>
                <a:spcPts val="1067"/>
              </a:spcAft>
              <a:buFont typeface="+mj-lt"/>
              <a:buNone/>
              <a:tabLst/>
              <a:defRPr sz="2667" b="1">
                <a:solidFill>
                  <a:srgbClr val="C00000"/>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6" name="Titre 18">
            <a:extLst>
              <a:ext uri="{FF2B5EF4-FFF2-40B4-BE49-F238E27FC236}">
                <a16:creationId xmlns:a16="http://schemas.microsoft.com/office/drawing/2014/main" id="{8B219A12-DAFE-504E-9ED9-CFD78BD6A790}"/>
              </a:ext>
            </a:extLst>
          </p:cNvPr>
          <p:cNvSpPr>
            <a:spLocks noGrp="1"/>
          </p:cNvSpPr>
          <p:nvPr>
            <p:ph type="title" hasCustomPrompt="1"/>
          </p:nvPr>
        </p:nvSpPr>
        <p:spPr>
          <a:xfrm>
            <a:off x="431801" y="910403"/>
            <a:ext cx="11233151" cy="493803"/>
          </a:xfrm>
        </p:spPr>
        <p:txBody>
          <a:bodyPr/>
          <a:lstStyle/>
          <a:p>
            <a:r>
              <a:rPr lang="fr-FR" dirty="0"/>
              <a:t>Titre</a:t>
            </a:r>
          </a:p>
        </p:txBody>
      </p:sp>
    </p:spTree>
    <p:extLst>
      <p:ext uri="{BB962C8B-B14F-4D97-AF65-F5344CB8AC3E}">
        <p14:creationId xmlns:p14="http://schemas.microsoft.com/office/powerpoint/2010/main" val="28121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0B2D38-2634-0DC9-D28F-10E153A5A79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5CA7A07-0334-1E6A-951E-F6821FFDF594}"/>
              </a:ext>
            </a:extLst>
          </p:cNvPr>
          <p:cNvSpPr>
            <a:spLocks noGrp="1"/>
          </p:cNvSpPr>
          <p:nvPr>
            <p:ph type="dt" sz="half" idx="10"/>
          </p:nvPr>
        </p:nvSpPr>
        <p:spPr/>
        <p:txBody>
          <a:bodyPr/>
          <a:lstStyle/>
          <a:p>
            <a:fld id="{A24B7965-5C66-4219-9487-D7090CD092FB}" type="datetimeFigureOut">
              <a:rPr lang="fr-FR" smtClean="0"/>
              <a:t>02/04/2025</a:t>
            </a:fld>
            <a:endParaRPr lang="fr-FR"/>
          </a:p>
        </p:txBody>
      </p:sp>
      <p:sp>
        <p:nvSpPr>
          <p:cNvPr id="4" name="Espace réservé du pied de page 3">
            <a:extLst>
              <a:ext uri="{FF2B5EF4-FFF2-40B4-BE49-F238E27FC236}">
                <a16:creationId xmlns:a16="http://schemas.microsoft.com/office/drawing/2014/main" id="{D1348781-7B61-43C9-4564-162A9E57CA9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FAC22B7-E731-2532-DB3E-843540F8A7DD}"/>
              </a:ext>
            </a:extLst>
          </p:cNvPr>
          <p:cNvSpPr>
            <a:spLocks noGrp="1"/>
          </p:cNvSpPr>
          <p:nvPr>
            <p:ph type="sldNum" sz="quarter" idx="12"/>
          </p:nvPr>
        </p:nvSpPr>
        <p:spPr/>
        <p:txBody>
          <a:bodyPr/>
          <a:lstStyle/>
          <a:p>
            <a:fld id="{B370D1AB-0B14-4FC8-B612-BAC6D5E02C06}" type="slidenum">
              <a:rPr lang="fr-FR" smtClean="0"/>
              <a:t>‹N°›</a:t>
            </a:fld>
            <a:endParaRPr lang="fr-FR"/>
          </a:p>
        </p:txBody>
      </p:sp>
    </p:spTree>
    <p:extLst>
      <p:ext uri="{BB962C8B-B14F-4D97-AF65-F5344CB8AC3E}">
        <p14:creationId xmlns:p14="http://schemas.microsoft.com/office/powerpoint/2010/main" val="1020011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02/04/2025</a:t>
            </a:fld>
            <a:endParaRPr lang="fr-FR" cap="all" dirty="0"/>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DG / Transfo interne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dirty="0"/>
              <a:t>Cliquez sur l'icône pour ajouter une image</a:t>
            </a:r>
          </a:p>
        </p:txBody>
      </p:sp>
      <p:sp>
        <p:nvSpPr>
          <p:cNvPr id="9"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412776"/>
            <a:ext cx="11232819" cy="480053"/>
          </a:xfrm>
        </p:spPr>
        <p:txBody>
          <a:bodyPr/>
          <a:lstStyle>
            <a:lvl1pPr marL="12700" indent="114297">
              <a:spcBef>
                <a:spcPts val="533"/>
              </a:spcBef>
              <a:spcAft>
                <a:spcPts val="1067"/>
              </a:spcAft>
              <a:buFont typeface="+mj-lt"/>
              <a:buNone/>
              <a:tabLst/>
              <a:defRPr sz="2667" b="1">
                <a:solidFill>
                  <a:srgbClr val="C00000"/>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0" name="Titre 18">
            <a:extLst>
              <a:ext uri="{FF2B5EF4-FFF2-40B4-BE49-F238E27FC236}">
                <a16:creationId xmlns:a16="http://schemas.microsoft.com/office/drawing/2014/main" id="{8B219A12-DAFE-504E-9ED9-CFD78BD6A790}"/>
              </a:ext>
            </a:extLst>
          </p:cNvPr>
          <p:cNvSpPr>
            <a:spLocks noGrp="1"/>
          </p:cNvSpPr>
          <p:nvPr>
            <p:ph type="title" hasCustomPrompt="1"/>
          </p:nvPr>
        </p:nvSpPr>
        <p:spPr>
          <a:xfrm>
            <a:off x="431801" y="910403"/>
            <a:ext cx="11233151" cy="493803"/>
          </a:xfrm>
        </p:spPr>
        <p:txBody>
          <a:bodyPr/>
          <a:lstStyle/>
          <a:p>
            <a:r>
              <a:rPr lang="fr-FR" dirty="0"/>
              <a:t>Titre</a:t>
            </a:r>
          </a:p>
        </p:txBody>
      </p:sp>
    </p:spTree>
    <p:extLst>
      <p:ext uri="{BB962C8B-B14F-4D97-AF65-F5344CB8AC3E}">
        <p14:creationId xmlns:p14="http://schemas.microsoft.com/office/powerpoint/2010/main" val="3043047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02/04/2025</a:t>
            </a:fld>
            <a:endParaRPr lang="fr-FR" cap="all" dirty="0"/>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DG / Transfo interne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dirty="0"/>
              <a:t>Cliquez sur l'icône pour ajouter un graphique</a:t>
            </a:r>
          </a:p>
        </p:txBody>
      </p:sp>
      <p:sp>
        <p:nvSpPr>
          <p:cNvPr id="9"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412776"/>
            <a:ext cx="11232819" cy="480053"/>
          </a:xfrm>
        </p:spPr>
        <p:txBody>
          <a:bodyPr/>
          <a:lstStyle>
            <a:lvl1pPr marL="12700" indent="114297">
              <a:spcBef>
                <a:spcPts val="533"/>
              </a:spcBef>
              <a:spcAft>
                <a:spcPts val="1067"/>
              </a:spcAft>
              <a:buFont typeface="+mj-lt"/>
              <a:buNone/>
              <a:tabLst/>
              <a:defRPr sz="2667" b="1">
                <a:solidFill>
                  <a:srgbClr val="C00000"/>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0" name="Titre 18">
            <a:extLst>
              <a:ext uri="{FF2B5EF4-FFF2-40B4-BE49-F238E27FC236}">
                <a16:creationId xmlns:a16="http://schemas.microsoft.com/office/drawing/2014/main" id="{8B219A12-DAFE-504E-9ED9-CFD78BD6A790}"/>
              </a:ext>
            </a:extLst>
          </p:cNvPr>
          <p:cNvSpPr>
            <a:spLocks noGrp="1"/>
          </p:cNvSpPr>
          <p:nvPr>
            <p:ph type="title" hasCustomPrompt="1"/>
          </p:nvPr>
        </p:nvSpPr>
        <p:spPr>
          <a:xfrm>
            <a:off x="431801" y="910403"/>
            <a:ext cx="11233151" cy="493803"/>
          </a:xfrm>
        </p:spPr>
        <p:txBody>
          <a:bodyPr/>
          <a:lstStyle/>
          <a:p>
            <a:r>
              <a:rPr lang="fr-FR" dirty="0"/>
              <a:t>Titre</a:t>
            </a:r>
          </a:p>
        </p:txBody>
      </p:sp>
    </p:spTree>
    <p:extLst>
      <p:ext uri="{BB962C8B-B14F-4D97-AF65-F5344CB8AC3E}">
        <p14:creationId xmlns:p14="http://schemas.microsoft.com/office/powerpoint/2010/main" val="28717283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29DF172-12F0-D244-8F51-E16DC0507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36000" y="336000"/>
            <a:ext cx="1920000" cy="1920000"/>
          </a:xfrm>
          <a:prstGeom prst="rect">
            <a:avLst/>
          </a:prstGeom>
        </p:spPr>
      </p:pic>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02/04/2025</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sp>
        <p:nvSpPr>
          <p:cNvPr id="16" name="Espace réservé du pied de page 4">
            <a:extLst>
              <a:ext uri="{FF2B5EF4-FFF2-40B4-BE49-F238E27FC236}">
                <a16:creationId xmlns:a16="http://schemas.microsoft.com/office/drawing/2014/main" id="{4D728EC0-9FC5-AB4E-B907-86A468EF1E2A}"/>
              </a:ext>
            </a:extLst>
          </p:cNvPr>
          <p:cNvSpPr>
            <a:spLocks noGrp="1"/>
          </p:cNvSpPr>
          <p:nvPr>
            <p:ph type="ftr" sz="quarter" idx="3"/>
          </p:nvPr>
        </p:nvSpPr>
        <p:spPr bwMode="gray">
          <a:xfrm>
            <a:off x="5423926" y="260648"/>
            <a:ext cx="6241025"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DG / Transfo interne</a:t>
            </a:r>
          </a:p>
        </p:txBody>
      </p:sp>
      <p:pic>
        <p:nvPicPr>
          <p:cNvPr id="15" name="Image 14">
            <a:extLst>
              <a:ext uri="{FF2B5EF4-FFF2-40B4-BE49-F238E27FC236}">
                <a16:creationId xmlns:a16="http://schemas.microsoft.com/office/drawing/2014/main" id="{0B5534E2-19C3-C848-AD92-C2BA62CED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3180" y="463310"/>
            <a:ext cx="2680741" cy="1539615"/>
          </a:xfrm>
          <a:prstGeom prst="rect">
            <a:avLst/>
          </a:prstGeom>
        </p:spPr>
      </p:pic>
    </p:spTree>
    <p:extLst>
      <p:ext uri="{BB962C8B-B14F-4D97-AF65-F5344CB8AC3E}">
        <p14:creationId xmlns:p14="http://schemas.microsoft.com/office/powerpoint/2010/main" val="2138377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rot="10800000">
            <a:off x="0" y="984000"/>
            <a:ext cx="12192000" cy="5925277"/>
          </a:xfrm>
          <a:prstGeom prst="round1Rect">
            <a:avLst/>
          </a:prstGeo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02/04/2025</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DG / Transfo interne</a:t>
            </a:r>
          </a:p>
        </p:txBody>
      </p:sp>
    </p:spTree>
    <p:extLst>
      <p:ext uri="{BB962C8B-B14F-4D97-AF65-F5344CB8AC3E}">
        <p14:creationId xmlns:p14="http://schemas.microsoft.com/office/powerpoint/2010/main" val="4130621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26571873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4ème de 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r>
              <a:rPr lang="fr-FR" dirty="0"/>
              <a:t>DG / Transfo interne</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40917487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02/04/2025</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6"/>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2714730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02/04/2025</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910402"/>
            <a:ext cx="11233151" cy="719988"/>
          </a:xfrm>
        </p:spPr>
        <p:txBody>
          <a:bodyPr/>
          <a:lstStyle/>
          <a:p>
            <a:r>
              <a:rPr lang="fr-FR" dirty="0"/>
              <a:t>Sommaire</a:t>
            </a: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Tree>
    <p:extLst>
      <p:ext uri="{BB962C8B-B14F-4D97-AF65-F5344CB8AC3E}">
        <p14:creationId xmlns:p14="http://schemas.microsoft.com/office/powerpoint/2010/main" val="27294546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02/04/2025</a:t>
            </a:fld>
            <a:endParaRPr lang="fr-FR" cap="all" dirty="0"/>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1" y="910402"/>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13303494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02/04/2025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Tree>
    <p:extLst>
      <p:ext uri="{BB962C8B-B14F-4D97-AF65-F5344CB8AC3E}">
        <p14:creationId xmlns:p14="http://schemas.microsoft.com/office/powerpoint/2010/main" val="551138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0BFF318-C5EA-4FA4-FF6E-F78AB711BCE7}"/>
              </a:ext>
            </a:extLst>
          </p:cNvPr>
          <p:cNvSpPr>
            <a:spLocks noGrp="1"/>
          </p:cNvSpPr>
          <p:nvPr>
            <p:ph type="dt" sz="half" idx="10"/>
          </p:nvPr>
        </p:nvSpPr>
        <p:spPr/>
        <p:txBody>
          <a:bodyPr/>
          <a:lstStyle/>
          <a:p>
            <a:fld id="{A24B7965-5C66-4219-9487-D7090CD092FB}" type="datetimeFigureOut">
              <a:rPr lang="fr-FR" smtClean="0"/>
              <a:t>02/04/2025</a:t>
            </a:fld>
            <a:endParaRPr lang="fr-FR"/>
          </a:p>
        </p:txBody>
      </p:sp>
      <p:sp>
        <p:nvSpPr>
          <p:cNvPr id="3" name="Espace réservé du pied de page 2">
            <a:extLst>
              <a:ext uri="{FF2B5EF4-FFF2-40B4-BE49-F238E27FC236}">
                <a16:creationId xmlns:a16="http://schemas.microsoft.com/office/drawing/2014/main" id="{BE427B60-553E-03BA-8B2F-57BD5FC5FFF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CB01E58-6983-2FF9-4246-D18E29E7477B}"/>
              </a:ext>
            </a:extLst>
          </p:cNvPr>
          <p:cNvSpPr>
            <a:spLocks noGrp="1"/>
          </p:cNvSpPr>
          <p:nvPr>
            <p:ph type="sldNum" sz="quarter" idx="12"/>
          </p:nvPr>
        </p:nvSpPr>
        <p:spPr/>
        <p:txBody>
          <a:bodyPr/>
          <a:lstStyle/>
          <a:p>
            <a:fld id="{B370D1AB-0B14-4FC8-B612-BAC6D5E02C06}" type="slidenum">
              <a:rPr lang="fr-FR" smtClean="0"/>
              <a:t>‹N°›</a:t>
            </a:fld>
            <a:endParaRPr lang="fr-FR"/>
          </a:p>
        </p:txBody>
      </p:sp>
    </p:spTree>
    <p:extLst>
      <p:ext uri="{BB962C8B-B14F-4D97-AF65-F5344CB8AC3E}">
        <p14:creationId xmlns:p14="http://schemas.microsoft.com/office/powerpoint/2010/main" val="14419025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02/04/2025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a:t>Cliquez sur l'icône pour ajouter un graphique</a:t>
            </a:r>
          </a:p>
        </p:txBody>
      </p:sp>
    </p:spTree>
    <p:extLst>
      <p:ext uri="{BB962C8B-B14F-4D97-AF65-F5344CB8AC3E}">
        <p14:creationId xmlns:p14="http://schemas.microsoft.com/office/powerpoint/2010/main" val="38906546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29DF172-12F0-D244-8F51-E16DC0507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36000" y="336000"/>
            <a:ext cx="1920000" cy="1920000"/>
          </a:xfrm>
          <a:prstGeom prst="rect">
            <a:avLst/>
          </a:prstGeom>
        </p:spPr>
      </p:pic>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02/04/2025</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sp>
        <p:nvSpPr>
          <p:cNvPr id="16" name="Espace réservé du pied de page 4">
            <a:extLst>
              <a:ext uri="{FF2B5EF4-FFF2-40B4-BE49-F238E27FC236}">
                <a16:creationId xmlns:a16="http://schemas.microsoft.com/office/drawing/2014/main" id="{4D728EC0-9FC5-AB4E-B907-86A468EF1E2A}"/>
              </a:ext>
            </a:extLst>
          </p:cNvPr>
          <p:cNvSpPr>
            <a:spLocks noGrp="1"/>
          </p:cNvSpPr>
          <p:nvPr>
            <p:ph type="ftr" sz="quarter" idx="3"/>
          </p:nvPr>
        </p:nvSpPr>
        <p:spPr bwMode="gray">
          <a:xfrm>
            <a:off x="5423926" y="260648"/>
            <a:ext cx="6241025"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pic>
        <p:nvPicPr>
          <p:cNvPr id="15" name="Image 14">
            <a:extLst>
              <a:ext uri="{FF2B5EF4-FFF2-40B4-BE49-F238E27FC236}">
                <a16:creationId xmlns:a16="http://schemas.microsoft.com/office/drawing/2014/main" id="{0B5534E2-19C3-C848-AD92-C2BA62CED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3180" y="463310"/>
            <a:ext cx="2680741" cy="1539615"/>
          </a:xfrm>
          <a:prstGeom prst="rect">
            <a:avLst/>
          </a:prstGeom>
        </p:spPr>
      </p:pic>
    </p:spTree>
    <p:extLst>
      <p:ext uri="{BB962C8B-B14F-4D97-AF65-F5344CB8AC3E}">
        <p14:creationId xmlns:p14="http://schemas.microsoft.com/office/powerpoint/2010/main" val="15065685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rot="10800000">
            <a:off x="0" y="984000"/>
            <a:ext cx="12192000" cy="5925277"/>
          </a:xfrm>
          <a:prstGeom prst="round1Rect">
            <a:avLst/>
          </a:prstGeo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02/04/2025</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Tree>
    <p:extLst>
      <p:ext uri="{BB962C8B-B14F-4D97-AF65-F5344CB8AC3E}">
        <p14:creationId xmlns:p14="http://schemas.microsoft.com/office/powerpoint/2010/main" val="114359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26968075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4ème de 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r>
              <a:rPr lang="fr-FR" dirty="0"/>
              <a:t>Intitulé de la direction/service</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3819493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02/04/2025</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6"/>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6697336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02/04/2025</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910402"/>
            <a:ext cx="11233151" cy="719988"/>
          </a:xfrm>
        </p:spPr>
        <p:txBody>
          <a:bodyPr/>
          <a:lstStyle/>
          <a:p>
            <a:r>
              <a:rPr lang="fr-FR" dirty="0"/>
              <a:t>Sommaire</a:t>
            </a: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Tree>
    <p:extLst>
      <p:ext uri="{BB962C8B-B14F-4D97-AF65-F5344CB8AC3E}">
        <p14:creationId xmlns:p14="http://schemas.microsoft.com/office/powerpoint/2010/main" val="41978653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02/04/2025</a:t>
            </a:fld>
            <a:endParaRPr lang="fr-FR" cap="all" dirty="0"/>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1" y="910402"/>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23141910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02/04/2025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Tree>
    <p:extLst>
      <p:ext uri="{BB962C8B-B14F-4D97-AF65-F5344CB8AC3E}">
        <p14:creationId xmlns:p14="http://schemas.microsoft.com/office/powerpoint/2010/main" val="35054967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02/04/2025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a:t>Cliquez sur l'icône pour ajouter un graphique</a:t>
            </a:r>
          </a:p>
        </p:txBody>
      </p:sp>
    </p:spTree>
    <p:extLst>
      <p:ext uri="{BB962C8B-B14F-4D97-AF65-F5344CB8AC3E}">
        <p14:creationId xmlns:p14="http://schemas.microsoft.com/office/powerpoint/2010/main" val="86442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D7EF11-BC0E-23C6-5E70-9BA6384C7E3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2C79AB6-82F4-B090-DC57-C009CA0B1D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5C86FC0-37D0-FB77-055F-B257B053D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1D3682F-AFBC-60D3-F4CD-F9D62B587151}"/>
              </a:ext>
            </a:extLst>
          </p:cNvPr>
          <p:cNvSpPr>
            <a:spLocks noGrp="1"/>
          </p:cNvSpPr>
          <p:nvPr>
            <p:ph type="dt" sz="half" idx="10"/>
          </p:nvPr>
        </p:nvSpPr>
        <p:spPr/>
        <p:txBody>
          <a:bodyPr/>
          <a:lstStyle/>
          <a:p>
            <a:fld id="{A24B7965-5C66-4219-9487-D7090CD092FB}" type="datetimeFigureOut">
              <a:rPr lang="fr-FR" smtClean="0"/>
              <a:t>02/04/2025</a:t>
            </a:fld>
            <a:endParaRPr lang="fr-FR"/>
          </a:p>
        </p:txBody>
      </p:sp>
      <p:sp>
        <p:nvSpPr>
          <p:cNvPr id="6" name="Espace réservé du pied de page 5">
            <a:extLst>
              <a:ext uri="{FF2B5EF4-FFF2-40B4-BE49-F238E27FC236}">
                <a16:creationId xmlns:a16="http://schemas.microsoft.com/office/drawing/2014/main" id="{1D571C40-7530-8AC6-6A3A-497D703AC69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0F9BFF-811D-6FE9-1124-F393C5241B2F}"/>
              </a:ext>
            </a:extLst>
          </p:cNvPr>
          <p:cNvSpPr>
            <a:spLocks noGrp="1"/>
          </p:cNvSpPr>
          <p:nvPr>
            <p:ph type="sldNum" sz="quarter" idx="12"/>
          </p:nvPr>
        </p:nvSpPr>
        <p:spPr/>
        <p:txBody>
          <a:bodyPr/>
          <a:lstStyle/>
          <a:p>
            <a:fld id="{B370D1AB-0B14-4FC8-B612-BAC6D5E02C06}" type="slidenum">
              <a:rPr lang="fr-FR" smtClean="0"/>
              <a:t>‹N°›</a:t>
            </a:fld>
            <a:endParaRPr lang="fr-FR"/>
          </a:p>
        </p:txBody>
      </p:sp>
    </p:spTree>
    <p:extLst>
      <p:ext uri="{BB962C8B-B14F-4D97-AF65-F5344CB8AC3E}">
        <p14:creationId xmlns:p14="http://schemas.microsoft.com/office/powerpoint/2010/main" val="26054013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29DF172-12F0-D244-8F51-E16DC0507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36000" y="336000"/>
            <a:ext cx="1920000" cy="1920000"/>
          </a:xfrm>
          <a:prstGeom prst="rect">
            <a:avLst/>
          </a:prstGeom>
        </p:spPr>
      </p:pic>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02/04/2025</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sp>
        <p:nvSpPr>
          <p:cNvPr id="16" name="Espace réservé du pied de page 4">
            <a:extLst>
              <a:ext uri="{FF2B5EF4-FFF2-40B4-BE49-F238E27FC236}">
                <a16:creationId xmlns:a16="http://schemas.microsoft.com/office/drawing/2014/main" id="{4D728EC0-9FC5-AB4E-B907-86A468EF1E2A}"/>
              </a:ext>
            </a:extLst>
          </p:cNvPr>
          <p:cNvSpPr>
            <a:spLocks noGrp="1"/>
          </p:cNvSpPr>
          <p:nvPr>
            <p:ph type="ftr" sz="quarter" idx="3"/>
          </p:nvPr>
        </p:nvSpPr>
        <p:spPr bwMode="gray">
          <a:xfrm>
            <a:off x="5423926" y="260648"/>
            <a:ext cx="6241025"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pic>
        <p:nvPicPr>
          <p:cNvPr id="15" name="Image 14">
            <a:extLst>
              <a:ext uri="{FF2B5EF4-FFF2-40B4-BE49-F238E27FC236}">
                <a16:creationId xmlns:a16="http://schemas.microsoft.com/office/drawing/2014/main" id="{0B5534E2-19C3-C848-AD92-C2BA62CED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3180" y="463310"/>
            <a:ext cx="2680741" cy="1539615"/>
          </a:xfrm>
          <a:prstGeom prst="rect">
            <a:avLst/>
          </a:prstGeom>
        </p:spPr>
      </p:pic>
    </p:spTree>
    <p:extLst>
      <p:ext uri="{BB962C8B-B14F-4D97-AF65-F5344CB8AC3E}">
        <p14:creationId xmlns:p14="http://schemas.microsoft.com/office/powerpoint/2010/main" val="34995349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rot="10800000">
            <a:off x="0" y="984000"/>
            <a:ext cx="12192000" cy="5925277"/>
          </a:xfrm>
          <a:prstGeom prst="round1Rect">
            <a:avLst/>
          </a:prstGeo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02/04/2025</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de l’autonomie</a:t>
            </a:r>
          </a:p>
        </p:txBody>
      </p:sp>
    </p:spTree>
    <p:extLst>
      <p:ext uri="{BB962C8B-B14F-4D97-AF65-F5344CB8AC3E}">
        <p14:creationId xmlns:p14="http://schemas.microsoft.com/office/powerpoint/2010/main" val="19244451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9357607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4ème de 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02/04/2025</a:t>
            </a:fld>
            <a:endParaRPr lang="fr-FR" dirty="0"/>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r>
              <a:rPr lang="fr-FR" dirty="0"/>
              <a:t>Intitulé de la direction/service</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04246" y="717133"/>
            <a:ext cx="2927751" cy="168147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22167713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51B68E76-5D94-4BD1-B8D0-DB7514A9A4B1}" type="datetimeFigureOut">
              <a:rPr lang="fr-FR" smtClean="0"/>
              <a:t>02/04/2025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A12F00-5733-4B60-B883-9E3960F9E1B6}" type="slidenum">
              <a:rPr lang="fr-FR" smtClean="0"/>
              <a:t>‹N°›</a:t>
            </a:fld>
            <a:endParaRPr lang="fr-FR"/>
          </a:p>
        </p:txBody>
      </p:sp>
    </p:spTree>
    <p:extLst>
      <p:ext uri="{BB962C8B-B14F-4D97-AF65-F5344CB8AC3E}">
        <p14:creationId xmlns:p14="http://schemas.microsoft.com/office/powerpoint/2010/main" val="28375407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lstStyle/>
          <a:p>
            <a:r>
              <a:t>Footer</a:t>
            </a:r>
          </a:p>
        </p:txBody>
      </p:sp>
      <p:sp>
        <p:nvSpPr>
          <p:cNvPr id="3" name="PlaceHolder 2"/>
          <p:cNvSpPr>
            <a:spLocks noGrp="1"/>
          </p:cNvSpPr>
          <p:nvPr>
            <p:ph type="sldNum" idx="4"/>
          </p:nvPr>
        </p:nvSpPr>
        <p:spPr/>
        <p:txBody>
          <a:bodyPr/>
          <a:lstStyle/>
          <a:p>
            <a:fld id="{7F0BDEAE-9EB0-420B-A342-9E87C3DF7238}" type="slidenum">
              <a:t>‹N°›</a:t>
            </a:fld>
            <a:endParaRPr/>
          </a:p>
        </p:txBody>
      </p:sp>
      <p:sp>
        <p:nvSpPr>
          <p:cNvPr id="4" name="PlaceHolder 3"/>
          <p:cNvSpPr>
            <a:spLocks noGrp="1"/>
          </p:cNvSpPr>
          <p:nvPr>
            <p:ph type="dt" idx="5"/>
          </p:nvPr>
        </p:nvSpPr>
        <p:spPr/>
        <p:txBody>
          <a:bodyPr/>
          <a:lstStyle/>
          <a:p>
            <a:endParaRPr/>
          </a:p>
        </p:txBody>
      </p:sp>
    </p:spTree>
    <p:extLst>
      <p:ext uri="{BB962C8B-B14F-4D97-AF65-F5344CB8AC3E}">
        <p14:creationId xmlns:p14="http://schemas.microsoft.com/office/powerpoint/2010/main" val="20781908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PhAnim="0" preserve="1" userDrawn="1">
  <p:cSld name="Titre / sous-titre / texte">
    <p:spTree>
      <p:nvGrpSpPr>
        <p:cNvPr id="1" name=""/>
        <p:cNvGrpSpPr/>
        <p:nvPr/>
      </p:nvGrpSpPr>
      <p:grpSpPr bwMode="auto">
        <a:xfrm>
          <a:off x="0" y="0"/>
          <a:ext cx="0" cy="0"/>
          <a:chOff x="0" y="0"/>
          <a:chExt cx="0" cy="0"/>
        </a:xfrm>
      </p:grpSpPr>
      <p:sp>
        <p:nvSpPr>
          <p:cNvPr id="5" name="Espace réservé du numéro de diapositive 4"/>
          <p:cNvSpPr>
            <a:spLocks noGrp="1"/>
          </p:cNvSpPr>
          <p:nvPr>
            <p:ph type="sldNum" sz="quarter" idx="12"/>
          </p:nvPr>
        </p:nvSpPr>
        <p:spPr bwMode="auto"/>
        <p:txBody>
          <a:bodyPr/>
          <a:lstStyle/>
          <a:p>
            <a:pPr>
              <a:defRPr/>
            </a:pPr>
            <a:fld id="{733122C9-A0B9-462F-8757-0847AD287B63}" type="slidenum">
              <a:rPr lang="fr-FR"/>
              <a:t>‹N°›</a:t>
            </a:fld>
            <a:endParaRPr lang="fr-FR"/>
          </a:p>
        </p:txBody>
      </p:sp>
      <p:sp>
        <p:nvSpPr>
          <p:cNvPr id="9" name="Espace réservé de la date 3"/>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pPr>
              <a:defRPr/>
            </a:pPr>
            <a:fld id="{6A4A60EE-9D13-3442-9796-E718C6343EC1}" type="datetime1">
              <a:rPr lang="fr-FR" cap="all"/>
              <a:t>02/04/2025</a:t>
            </a:fld>
            <a:endParaRPr lang="fr-FR" cap="all"/>
          </a:p>
        </p:txBody>
      </p:sp>
      <p:sp>
        <p:nvSpPr>
          <p:cNvPr id="16" name="Espace réservé du texte 7"/>
          <p:cNvSpPr>
            <a:spLocks noGrp="1"/>
          </p:cNvSpPr>
          <p:nvPr>
            <p:ph type="body" sz="quarter" idx="13" hasCustomPrompt="1"/>
          </p:nvPr>
        </p:nvSpPr>
        <p:spPr bwMode="gray">
          <a:xfrm>
            <a:off x="431801" y="1376874"/>
            <a:ext cx="11232819" cy="323935"/>
          </a:xfrm>
        </p:spPr>
        <p:txBody>
          <a:bodyPr/>
          <a:lstStyle>
            <a:lvl1pPr marL="12700" indent="114297">
              <a:spcBef>
                <a:spcPts val="533"/>
              </a:spcBef>
              <a:spcAft>
                <a:spcPts val="1067"/>
              </a:spcAft>
              <a:buFont typeface="+mj-lt"/>
              <a:buNone/>
              <a:defRPr sz="2000" b="1">
                <a:solidFill>
                  <a:srgbClr val="C00000"/>
                </a:solidFill>
              </a:defRPr>
            </a:lvl1pPr>
            <a:lvl2pPr marL="431989" indent="-191995">
              <a:spcBef>
                <a:spcPts val="800"/>
              </a:spcBef>
              <a:spcAft>
                <a:spcPts val="1067"/>
              </a:spcAft>
              <a:buFont typeface="+mj-lt"/>
              <a:buAutoNum type="alphaLcPeriod"/>
              <a:defRPr/>
            </a:lvl2pPr>
          </a:lstStyle>
          <a:p>
            <a:pPr lvl="0">
              <a:defRPr/>
            </a:pPr>
            <a:r>
              <a:rPr lang="fr-FR"/>
              <a:t>Sous-titre</a:t>
            </a:r>
            <a:endParaRPr/>
          </a:p>
          <a:p>
            <a:pPr lvl="0">
              <a:defRPr/>
            </a:pPr>
            <a:endParaRPr lang="fr-FR"/>
          </a:p>
        </p:txBody>
      </p:sp>
      <p:sp>
        <p:nvSpPr>
          <p:cNvPr id="19" name="Titre 18"/>
          <p:cNvSpPr>
            <a:spLocks noGrp="1"/>
          </p:cNvSpPr>
          <p:nvPr>
            <p:ph type="title" hasCustomPrompt="1"/>
          </p:nvPr>
        </p:nvSpPr>
        <p:spPr bwMode="auto"/>
        <p:txBody>
          <a:bodyPr/>
          <a:lstStyle/>
          <a:p>
            <a:pPr>
              <a:defRPr/>
            </a:pPr>
            <a:r>
              <a:rPr lang="fr-FR"/>
              <a:t>Titre</a:t>
            </a:r>
            <a:endParaRPr/>
          </a:p>
        </p:txBody>
      </p:sp>
      <p:sp>
        <p:nvSpPr>
          <p:cNvPr id="20"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8" name="Espace réservé du texte 11"/>
          <p:cNvSpPr>
            <a:spLocks noGrp="1"/>
          </p:cNvSpPr>
          <p:nvPr>
            <p:ph type="body" sz="quarter" idx="14" hasCustomPrompt="1"/>
          </p:nvPr>
        </p:nvSpPr>
        <p:spPr bwMode="gray">
          <a:xfrm>
            <a:off x="431800" y="1907116"/>
            <a:ext cx="11232445" cy="4389967"/>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Tree>
    <p:extLst>
      <p:ext uri="{BB962C8B-B14F-4D97-AF65-F5344CB8AC3E}">
        <p14:creationId xmlns:p14="http://schemas.microsoft.com/office/powerpoint/2010/main" val="17588309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PhAnim="0" preserve="1" userDrawn="1">
  <p:cSld name="Sommaire">
    <p:spTree>
      <p:nvGrpSpPr>
        <p:cNvPr id="1" name=""/>
        <p:cNvGrpSpPr/>
        <p:nvPr/>
      </p:nvGrpSpPr>
      <p:grpSpPr bwMode="auto">
        <a:xfrm>
          <a:off x="0" y="0"/>
          <a:ext cx="0" cy="0"/>
          <a:chOff x="0" y="0"/>
          <a:chExt cx="0" cy="0"/>
        </a:xfrm>
      </p:grpSpPr>
      <p:sp>
        <p:nvSpPr>
          <p:cNvPr id="5"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8" name="Espace réservé du texte 7"/>
          <p:cNvSpPr>
            <a:spLocks noGrp="1"/>
          </p:cNvSpPr>
          <p:nvPr>
            <p:ph type="body" sz="quarter" idx="13" hasCustomPrompt="1"/>
          </p:nvPr>
        </p:nvSpPr>
        <p:spPr bwMode="gray">
          <a:xfrm>
            <a:off x="431371" y="1905901"/>
            <a:ext cx="4704523" cy="4419979"/>
          </a:xfrm>
        </p:spPr>
        <p:txBody>
          <a:bodyPr/>
          <a:lstStyle>
            <a:lvl1pPr marL="357708" indent="-357708">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defRPr/>
            </a:pPr>
            <a:r>
              <a:rPr lang="fr-FR"/>
              <a:t>Titre de la partie</a:t>
            </a:r>
            <a:endParaRPr/>
          </a:p>
          <a:p>
            <a:pPr lvl="1">
              <a:defRPr/>
            </a:pPr>
            <a:r>
              <a:rPr lang="fr-FR"/>
              <a:t>Deuxième niveau</a:t>
            </a:r>
            <a:endParaRPr/>
          </a:p>
        </p:txBody>
      </p:sp>
      <p:sp>
        <p:nvSpPr>
          <p:cNvPr id="23" name="Espace réservé de la date 3"/>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pPr>
              <a:defRPr/>
            </a:pPr>
            <a:fld id="{251C71F6-E0A6-1740-B64F-38F332886BAF}" type="datetime1">
              <a:rPr lang="fr-FR" cap="all"/>
              <a:t>02/04/2025</a:t>
            </a:fld>
            <a:endParaRPr lang="fr-FR" cap="all"/>
          </a:p>
        </p:txBody>
      </p:sp>
      <p:sp>
        <p:nvSpPr>
          <p:cNvPr id="25" name="Titre 18"/>
          <p:cNvSpPr>
            <a:spLocks noGrp="1"/>
          </p:cNvSpPr>
          <p:nvPr>
            <p:ph type="title" hasCustomPrompt="1"/>
          </p:nvPr>
        </p:nvSpPr>
        <p:spPr bwMode="auto">
          <a:xfrm>
            <a:off x="431801" y="910402"/>
            <a:ext cx="11233151" cy="502375"/>
          </a:xfrm>
        </p:spPr>
        <p:txBody>
          <a:bodyPr/>
          <a:lstStyle/>
          <a:p>
            <a:pPr>
              <a:defRPr/>
            </a:pPr>
            <a:r>
              <a:rPr lang="fr-FR"/>
              <a:t>Sommaire</a:t>
            </a:r>
            <a:endParaRPr/>
          </a:p>
        </p:txBody>
      </p:sp>
      <p:sp>
        <p:nvSpPr>
          <p:cNvPr id="26"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3" name="Espace réservé pour une image  2"/>
          <p:cNvSpPr>
            <a:spLocks noGrp="1"/>
          </p:cNvSpPr>
          <p:nvPr>
            <p:ph type="pic" sz="quarter" idx="14"/>
          </p:nvPr>
        </p:nvSpPr>
        <p:spPr bwMode="auto">
          <a:xfrm>
            <a:off x="6864351" y="1907119"/>
            <a:ext cx="4806949" cy="2770021"/>
          </a:xfrm>
          <a:effectLst>
            <a:outerShdw blurRad="50800" dist="38100" dir="2700000" algn="tl" rotWithShape="0">
              <a:prstClr val="black">
                <a:alpha val="40000"/>
              </a:prstClr>
            </a:outerShdw>
          </a:effectLst>
        </p:spPr>
        <p:txBody>
          <a:bodyPr/>
          <a:lstStyle/>
          <a:p>
            <a:pPr>
              <a:defRPr/>
            </a:pPr>
            <a:endParaRPr lang="fr-FR"/>
          </a:p>
        </p:txBody>
      </p:sp>
    </p:spTree>
    <p:extLst>
      <p:ext uri="{BB962C8B-B14F-4D97-AF65-F5344CB8AC3E}">
        <p14:creationId xmlns:p14="http://schemas.microsoft.com/office/powerpoint/2010/main" val="32772700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PhAnim="0" preserve="1" userDrawn="1">
  <p:cSld name="Colonnes de texte">
    <p:spTree>
      <p:nvGrpSpPr>
        <p:cNvPr id="1" name=""/>
        <p:cNvGrpSpPr/>
        <p:nvPr/>
      </p:nvGrpSpPr>
      <p:grpSpPr bwMode="auto">
        <a:xfrm>
          <a:off x="0" y="0"/>
          <a:ext cx="0" cy="0"/>
          <a:chOff x="0" y="0"/>
          <a:chExt cx="0" cy="0"/>
        </a:xfrm>
      </p:grpSpPr>
      <p:sp>
        <p:nvSpPr>
          <p:cNvPr id="5"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23" name="Espace réservé de la date 3"/>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pPr>
              <a:defRPr/>
            </a:pPr>
            <a:fld id="{5E6183FC-BA60-7C49-ABF3-B50982741576}" type="datetime1">
              <a:rPr lang="fr-FR" cap="all"/>
              <a:t>02/04/2025</a:t>
            </a:fld>
            <a:endParaRPr lang="fr-FR" cap="all"/>
          </a:p>
        </p:txBody>
      </p:sp>
      <p:sp>
        <p:nvSpPr>
          <p:cNvPr id="26"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13" name="Espace réservé du texte 11"/>
          <p:cNvSpPr>
            <a:spLocks noGrp="1"/>
          </p:cNvSpPr>
          <p:nvPr>
            <p:ph type="body" sz="quarter" idx="17" hasCustomPrompt="1"/>
          </p:nvPr>
        </p:nvSpPr>
        <p:spPr bwMode="gray">
          <a:xfrm>
            <a:off x="431371" y="1907118"/>
            <a:ext cx="3408628" cy="4210181"/>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4" name="Espace réservé du texte 11"/>
          <p:cNvSpPr>
            <a:spLocks noGrp="1"/>
          </p:cNvSpPr>
          <p:nvPr>
            <p:ph type="body" sz="quarter" idx="14" hasCustomPrompt="1"/>
          </p:nvPr>
        </p:nvSpPr>
        <p:spPr bwMode="gray">
          <a:xfrm>
            <a:off x="4367808" y="1907118"/>
            <a:ext cx="3360000" cy="4210181"/>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5" name="Espace réservé du texte 11"/>
          <p:cNvSpPr>
            <a:spLocks noGrp="1"/>
          </p:cNvSpPr>
          <p:nvPr>
            <p:ph type="body" sz="quarter" idx="18" hasCustomPrompt="1"/>
          </p:nvPr>
        </p:nvSpPr>
        <p:spPr bwMode="gray">
          <a:xfrm>
            <a:off x="8304245" y="1907118"/>
            <a:ext cx="3360000" cy="4210181"/>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0" name="Espace réservé du texte 7"/>
          <p:cNvSpPr>
            <a:spLocks noGrp="1"/>
          </p:cNvSpPr>
          <p:nvPr>
            <p:ph type="body" sz="quarter" idx="13" hasCustomPrompt="1"/>
          </p:nvPr>
        </p:nvSpPr>
        <p:spPr bwMode="gray">
          <a:xfrm>
            <a:off x="431801" y="1376874"/>
            <a:ext cx="11232819" cy="323935"/>
          </a:xfrm>
        </p:spPr>
        <p:txBody>
          <a:bodyPr/>
          <a:lstStyle>
            <a:lvl1pPr marL="12700" indent="114297">
              <a:spcBef>
                <a:spcPts val="533"/>
              </a:spcBef>
              <a:spcAft>
                <a:spcPts val="1067"/>
              </a:spcAft>
              <a:buFont typeface="+mj-lt"/>
              <a:buNone/>
              <a:defRPr sz="2000" b="1">
                <a:solidFill>
                  <a:srgbClr val="C00000"/>
                </a:solidFill>
              </a:defRPr>
            </a:lvl1pPr>
            <a:lvl2pPr marL="431989" indent="-191995">
              <a:spcBef>
                <a:spcPts val="800"/>
              </a:spcBef>
              <a:spcAft>
                <a:spcPts val="1067"/>
              </a:spcAft>
              <a:buFont typeface="+mj-lt"/>
              <a:buAutoNum type="alphaLcPeriod"/>
              <a:defRPr/>
            </a:lvl2pPr>
          </a:lstStyle>
          <a:p>
            <a:pPr lvl="0">
              <a:defRPr/>
            </a:pPr>
            <a:r>
              <a:rPr lang="fr-FR"/>
              <a:t>Sous-titre</a:t>
            </a:r>
            <a:endParaRPr/>
          </a:p>
          <a:p>
            <a:pPr lvl="0">
              <a:defRPr/>
            </a:pPr>
            <a:endParaRPr lang="fr-FR"/>
          </a:p>
        </p:txBody>
      </p:sp>
      <p:sp>
        <p:nvSpPr>
          <p:cNvPr id="16" name="Titre 18"/>
          <p:cNvSpPr>
            <a:spLocks noGrp="1"/>
          </p:cNvSpPr>
          <p:nvPr>
            <p:ph type="title" hasCustomPrompt="1"/>
          </p:nvPr>
        </p:nvSpPr>
        <p:spPr bwMode="auto">
          <a:xfrm>
            <a:off x="431801" y="910402"/>
            <a:ext cx="11233151" cy="502375"/>
          </a:xfrm>
        </p:spPr>
        <p:txBody>
          <a:bodyPr/>
          <a:lstStyle/>
          <a:p>
            <a:pPr>
              <a:defRPr/>
            </a:pPr>
            <a:r>
              <a:rPr lang="fr-FR"/>
              <a:t>Titre</a:t>
            </a:r>
            <a:endParaRPr/>
          </a:p>
        </p:txBody>
      </p:sp>
    </p:spTree>
    <p:extLst>
      <p:ext uri="{BB962C8B-B14F-4D97-AF65-F5344CB8AC3E}">
        <p14:creationId xmlns:p14="http://schemas.microsoft.com/office/powerpoint/2010/main" val="36184236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PhAnim="0" preserve="1" userDrawn="1">
  <p:cSld name="Titre, sous-titre, textes 3 et image ">
    <p:spTree>
      <p:nvGrpSpPr>
        <p:cNvPr id="1" name=""/>
        <p:cNvGrpSpPr/>
        <p:nvPr/>
      </p:nvGrpSpPr>
      <p:grpSpPr bwMode="auto">
        <a:xfrm>
          <a:off x="0" y="0"/>
          <a:ext cx="0" cy="0"/>
          <a:chOff x="0" y="0"/>
          <a:chExt cx="0" cy="0"/>
        </a:xfrm>
      </p:grpSpPr>
      <p:sp>
        <p:nvSpPr>
          <p:cNvPr id="5"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12" name="Espace réservé du texte 11"/>
          <p:cNvSpPr>
            <a:spLocks noGrp="1"/>
          </p:cNvSpPr>
          <p:nvPr>
            <p:ph type="body" sz="quarter" idx="14" hasCustomPrompt="1"/>
          </p:nvPr>
        </p:nvSpPr>
        <p:spPr bwMode="gray">
          <a:xfrm>
            <a:off x="431371" y="1907116"/>
            <a:ext cx="3360000" cy="4389967"/>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7" name="Espace réservé de la date 3"/>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pPr>
              <a:defRPr/>
            </a:pPr>
            <a:fld id="{0597CDB5-73DC-8641-8CC1-FAD9379FD627}" type="datetime1">
              <a:rPr lang="fr-FR" cap="all"/>
              <a:t>02/04/2025</a:t>
            </a:fld>
            <a:endParaRPr lang="fr-FR" cap="all"/>
          </a:p>
        </p:txBody>
      </p:sp>
      <p:sp>
        <p:nvSpPr>
          <p:cNvPr id="20"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8" name="Espace réservé pour une image  7"/>
          <p:cNvSpPr>
            <a:spLocks noGrp="1"/>
          </p:cNvSpPr>
          <p:nvPr>
            <p:ph type="pic" sz="quarter" idx="15"/>
          </p:nvPr>
        </p:nvSpPr>
        <p:spPr bwMode="auto">
          <a:xfrm>
            <a:off x="4175787" y="1907116"/>
            <a:ext cx="7488832" cy="4389968"/>
          </a:xfrm>
        </p:spPr>
        <p:txBody>
          <a:bodyPr/>
          <a:lstStyle/>
          <a:p>
            <a:pPr>
              <a:defRPr/>
            </a:pPr>
            <a:r>
              <a:rPr lang="fr-FR"/>
              <a:t>Cliquez sur l'icône pour ajouter une image</a:t>
            </a:r>
          </a:p>
        </p:txBody>
      </p:sp>
      <p:sp>
        <p:nvSpPr>
          <p:cNvPr id="9" name="Espace réservé du texte 7"/>
          <p:cNvSpPr>
            <a:spLocks noGrp="1"/>
          </p:cNvSpPr>
          <p:nvPr>
            <p:ph type="body" sz="quarter" idx="13" hasCustomPrompt="1"/>
          </p:nvPr>
        </p:nvSpPr>
        <p:spPr bwMode="gray">
          <a:xfrm>
            <a:off x="431801" y="1376874"/>
            <a:ext cx="11232819" cy="323935"/>
          </a:xfrm>
        </p:spPr>
        <p:txBody>
          <a:bodyPr/>
          <a:lstStyle>
            <a:lvl1pPr marL="12700" indent="114297">
              <a:spcBef>
                <a:spcPts val="533"/>
              </a:spcBef>
              <a:spcAft>
                <a:spcPts val="1067"/>
              </a:spcAft>
              <a:buFont typeface="+mj-lt"/>
              <a:buNone/>
              <a:defRPr sz="2000" b="1">
                <a:solidFill>
                  <a:srgbClr val="C00000"/>
                </a:solidFill>
              </a:defRPr>
            </a:lvl1pPr>
            <a:lvl2pPr marL="431989" indent="-191995">
              <a:spcBef>
                <a:spcPts val="800"/>
              </a:spcBef>
              <a:spcAft>
                <a:spcPts val="1067"/>
              </a:spcAft>
              <a:buFont typeface="+mj-lt"/>
              <a:buAutoNum type="alphaLcPeriod"/>
              <a:defRPr/>
            </a:lvl2pPr>
          </a:lstStyle>
          <a:p>
            <a:pPr lvl="0">
              <a:defRPr/>
            </a:pPr>
            <a:r>
              <a:rPr lang="fr-FR"/>
              <a:t>Sous-titre</a:t>
            </a:r>
            <a:endParaRPr/>
          </a:p>
          <a:p>
            <a:pPr lvl="0">
              <a:defRPr/>
            </a:pPr>
            <a:endParaRPr lang="fr-FR"/>
          </a:p>
        </p:txBody>
      </p:sp>
      <p:sp>
        <p:nvSpPr>
          <p:cNvPr id="10" name="Titre 18"/>
          <p:cNvSpPr>
            <a:spLocks noGrp="1"/>
          </p:cNvSpPr>
          <p:nvPr>
            <p:ph type="title" hasCustomPrompt="1"/>
          </p:nvPr>
        </p:nvSpPr>
        <p:spPr bwMode="auto">
          <a:xfrm>
            <a:off x="431801" y="910402"/>
            <a:ext cx="11233151" cy="502375"/>
          </a:xfrm>
        </p:spPr>
        <p:txBody>
          <a:bodyPr/>
          <a:lstStyle/>
          <a:p>
            <a:pPr>
              <a:defRPr/>
            </a:pPr>
            <a:r>
              <a:rPr lang="fr-FR"/>
              <a:t>Titre</a:t>
            </a:r>
            <a:endParaRPr/>
          </a:p>
        </p:txBody>
      </p:sp>
    </p:spTree>
    <p:extLst>
      <p:ext uri="{BB962C8B-B14F-4D97-AF65-F5344CB8AC3E}">
        <p14:creationId xmlns:p14="http://schemas.microsoft.com/office/powerpoint/2010/main" val="1283326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D38892-FE26-BDA8-E448-D11A4F108A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1DB928F-6B7B-1030-3B92-AA8EA5315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9A761BF-A9CA-3B0F-CA7B-A71F31A4B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298F54A-54D0-FEFB-A06C-C8D78211D3D2}"/>
              </a:ext>
            </a:extLst>
          </p:cNvPr>
          <p:cNvSpPr>
            <a:spLocks noGrp="1"/>
          </p:cNvSpPr>
          <p:nvPr>
            <p:ph type="dt" sz="half" idx="10"/>
          </p:nvPr>
        </p:nvSpPr>
        <p:spPr/>
        <p:txBody>
          <a:bodyPr/>
          <a:lstStyle/>
          <a:p>
            <a:fld id="{A24B7965-5C66-4219-9487-D7090CD092FB}" type="datetimeFigureOut">
              <a:rPr lang="fr-FR" smtClean="0"/>
              <a:t>02/04/2025</a:t>
            </a:fld>
            <a:endParaRPr lang="fr-FR"/>
          </a:p>
        </p:txBody>
      </p:sp>
      <p:sp>
        <p:nvSpPr>
          <p:cNvPr id="6" name="Espace réservé du pied de page 5">
            <a:extLst>
              <a:ext uri="{FF2B5EF4-FFF2-40B4-BE49-F238E27FC236}">
                <a16:creationId xmlns:a16="http://schemas.microsoft.com/office/drawing/2014/main" id="{50567988-BEB5-53BB-0E9B-E3D82901F82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C802D93-68EE-6FA6-33E1-E3419EDFEA30}"/>
              </a:ext>
            </a:extLst>
          </p:cNvPr>
          <p:cNvSpPr>
            <a:spLocks noGrp="1"/>
          </p:cNvSpPr>
          <p:nvPr>
            <p:ph type="sldNum" sz="quarter" idx="12"/>
          </p:nvPr>
        </p:nvSpPr>
        <p:spPr/>
        <p:txBody>
          <a:bodyPr/>
          <a:lstStyle/>
          <a:p>
            <a:fld id="{B370D1AB-0B14-4FC8-B612-BAC6D5E02C06}" type="slidenum">
              <a:rPr lang="fr-FR" smtClean="0"/>
              <a:t>‹N°›</a:t>
            </a:fld>
            <a:endParaRPr lang="fr-FR"/>
          </a:p>
        </p:txBody>
      </p:sp>
    </p:spTree>
    <p:extLst>
      <p:ext uri="{BB962C8B-B14F-4D97-AF65-F5344CB8AC3E}">
        <p14:creationId xmlns:p14="http://schemas.microsoft.com/office/powerpoint/2010/main" val="4397754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Titre, sous-titre, textes 3 et image ">
    <p:bg>
      <p:bgPr>
        <a:solidFill>
          <a:schemeClr val="bg1"/>
        </a:solidFill>
        <a:effectLst/>
      </p:bgPr>
    </p:bg>
    <p:spTree>
      <p:nvGrpSpPr>
        <p:cNvPr id="1" name=""/>
        <p:cNvGrpSpPr/>
        <p:nvPr/>
      </p:nvGrpSpPr>
      <p:grpSpPr bwMode="auto">
        <a:xfrm>
          <a:off x="0" y="0"/>
          <a:ext cx="0" cy="0"/>
          <a:chOff x="0" y="0"/>
          <a:chExt cx="0" cy="0"/>
        </a:xfrm>
      </p:grpSpPr>
      <p:sp>
        <p:nvSpPr>
          <p:cNvPr id="5"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12" name="Espace réservé du texte 11"/>
          <p:cNvSpPr>
            <a:spLocks noGrp="1"/>
          </p:cNvSpPr>
          <p:nvPr>
            <p:ph type="body" sz="quarter" idx="14" hasCustomPrompt="1"/>
          </p:nvPr>
        </p:nvSpPr>
        <p:spPr bwMode="gray">
          <a:xfrm>
            <a:off x="431371" y="1907116"/>
            <a:ext cx="7584843" cy="4389967"/>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7" name="Espace réservé de la date 3"/>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pPr>
              <a:defRPr/>
            </a:pPr>
            <a:fld id="{0597CDB5-73DC-8641-8CC1-FAD9379FD627}" type="datetime1">
              <a:rPr lang="fr-FR" cap="all"/>
              <a:t>02/04/2025</a:t>
            </a:fld>
            <a:endParaRPr lang="fr-FR" cap="all"/>
          </a:p>
        </p:txBody>
      </p:sp>
      <p:sp>
        <p:nvSpPr>
          <p:cNvPr id="20"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8" name="Espace réservé pour une image  7"/>
          <p:cNvSpPr>
            <a:spLocks noGrp="1"/>
          </p:cNvSpPr>
          <p:nvPr>
            <p:ph type="pic" sz="quarter" idx="15"/>
          </p:nvPr>
        </p:nvSpPr>
        <p:spPr bwMode="auto">
          <a:xfrm>
            <a:off x="8208235" y="1907116"/>
            <a:ext cx="3456384" cy="4389968"/>
          </a:xfrm>
        </p:spPr>
        <p:txBody>
          <a:bodyPr/>
          <a:lstStyle/>
          <a:p>
            <a:pPr>
              <a:defRPr/>
            </a:pPr>
            <a:r>
              <a:rPr lang="fr-FR"/>
              <a:t>Cliquez sur l'icône pour ajouter une image</a:t>
            </a:r>
          </a:p>
        </p:txBody>
      </p:sp>
      <p:sp>
        <p:nvSpPr>
          <p:cNvPr id="9" name="Espace réservé du texte 7"/>
          <p:cNvSpPr>
            <a:spLocks noGrp="1"/>
          </p:cNvSpPr>
          <p:nvPr>
            <p:ph type="body" sz="quarter" idx="13" hasCustomPrompt="1"/>
          </p:nvPr>
        </p:nvSpPr>
        <p:spPr bwMode="gray">
          <a:xfrm>
            <a:off x="431801" y="1376874"/>
            <a:ext cx="11232819" cy="323935"/>
          </a:xfrm>
        </p:spPr>
        <p:txBody>
          <a:bodyPr/>
          <a:lstStyle>
            <a:lvl1pPr marL="12700" indent="114297">
              <a:spcBef>
                <a:spcPts val="533"/>
              </a:spcBef>
              <a:spcAft>
                <a:spcPts val="1067"/>
              </a:spcAft>
              <a:buFont typeface="+mj-lt"/>
              <a:buNone/>
              <a:defRPr sz="2000" b="1">
                <a:solidFill>
                  <a:srgbClr val="C00000"/>
                </a:solidFill>
              </a:defRPr>
            </a:lvl1pPr>
            <a:lvl2pPr marL="431989" indent="-191995">
              <a:spcBef>
                <a:spcPts val="800"/>
              </a:spcBef>
              <a:spcAft>
                <a:spcPts val="1067"/>
              </a:spcAft>
              <a:buFont typeface="+mj-lt"/>
              <a:buAutoNum type="alphaLcPeriod"/>
              <a:defRPr/>
            </a:lvl2pPr>
          </a:lstStyle>
          <a:p>
            <a:pPr lvl="0">
              <a:defRPr/>
            </a:pPr>
            <a:r>
              <a:rPr lang="fr-FR"/>
              <a:t>Sous-titre</a:t>
            </a:r>
            <a:endParaRPr/>
          </a:p>
          <a:p>
            <a:pPr lvl="0">
              <a:defRPr/>
            </a:pPr>
            <a:endParaRPr lang="fr-FR"/>
          </a:p>
        </p:txBody>
      </p:sp>
      <p:sp>
        <p:nvSpPr>
          <p:cNvPr id="10" name="Titre 18"/>
          <p:cNvSpPr>
            <a:spLocks noGrp="1"/>
          </p:cNvSpPr>
          <p:nvPr>
            <p:ph type="title" hasCustomPrompt="1"/>
          </p:nvPr>
        </p:nvSpPr>
        <p:spPr bwMode="auto">
          <a:xfrm>
            <a:off x="431801" y="910402"/>
            <a:ext cx="11233151" cy="502375"/>
          </a:xfrm>
        </p:spPr>
        <p:txBody>
          <a:bodyPr/>
          <a:lstStyle/>
          <a:p>
            <a:pPr>
              <a:defRPr/>
            </a:pPr>
            <a:r>
              <a:rPr lang="fr-FR"/>
              <a:t>Titre</a:t>
            </a:r>
            <a:endParaRPr/>
          </a:p>
        </p:txBody>
      </p:sp>
    </p:spTree>
    <p:extLst>
      <p:ext uri="{BB962C8B-B14F-4D97-AF65-F5344CB8AC3E}">
        <p14:creationId xmlns:p14="http://schemas.microsoft.com/office/powerpoint/2010/main" val="9783167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PhAnim="0" preserve="1" userDrawn="1">
  <p:cSld name="Disposition personnalisée">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1"/>
          </p:nvPr>
        </p:nvSpPr>
        <p:spPr bwMode="auto"/>
        <p:txBody>
          <a:bodyPr/>
          <a:lstStyle/>
          <a:p>
            <a:pPr>
              <a:defRPr/>
            </a:pPr>
            <a:fld id="{733122C9-A0B9-462F-8757-0847AD287B63}" type="slidenum">
              <a:rPr lang="fr-FR"/>
              <a:t>‹N°›</a:t>
            </a:fld>
            <a:endParaRPr lang="fr-FR"/>
          </a:p>
        </p:txBody>
      </p:sp>
      <p:sp>
        <p:nvSpPr>
          <p:cNvPr id="5" name="Espace réservé de la date 4"/>
          <p:cNvSpPr>
            <a:spLocks noGrp="1"/>
          </p:cNvSpPr>
          <p:nvPr>
            <p:ph type="dt" sz="half" idx="12"/>
          </p:nvPr>
        </p:nvSpPr>
        <p:spPr bwMode="auto"/>
        <p:txBody>
          <a:bodyPr/>
          <a:lstStyle/>
          <a:p>
            <a:pPr>
              <a:defRPr/>
            </a:pPr>
            <a:fld id="{B858D49A-5A7A-574D-A0ED-52B5C1EFA876}" type="datetime1">
              <a:rPr lang="fr-FR" cap="all"/>
              <a:t>02/04/2025</a:t>
            </a:fld>
            <a:endParaRPr lang="fr-FR" cap="all"/>
          </a:p>
        </p:txBody>
      </p:sp>
      <p:sp>
        <p:nvSpPr>
          <p:cNvPr id="6" name="Espace réservé du texte 11"/>
          <p:cNvSpPr>
            <a:spLocks noGrp="1"/>
          </p:cNvSpPr>
          <p:nvPr>
            <p:ph type="body" sz="quarter" idx="14" hasCustomPrompt="1"/>
          </p:nvPr>
        </p:nvSpPr>
        <p:spPr bwMode="gray">
          <a:xfrm>
            <a:off x="623392" y="2084851"/>
            <a:ext cx="7584843" cy="4389967"/>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7" name="Espace réservé du pied de page 4"/>
          <p:cNvSpPr>
            <a:spLocks noGrp="1"/>
          </p:cNvSpPr>
          <p:nvPr>
            <p:ph type="ftr" sz="quarter" idx="3"/>
          </p:nvPr>
        </p:nvSpPr>
        <p:spPr bwMode="gray">
          <a:xfrm>
            <a:off x="4017065" y="438383"/>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8" name="Espace réservé pour une image  7"/>
          <p:cNvSpPr>
            <a:spLocks noGrp="1"/>
          </p:cNvSpPr>
          <p:nvPr>
            <p:ph type="pic" sz="quarter" idx="15"/>
          </p:nvPr>
        </p:nvSpPr>
        <p:spPr bwMode="auto">
          <a:xfrm>
            <a:off x="8400256" y="2084851"/>
            <a:ext cx="3456384" cy="4389968"/>
          </a:xfrm>
        </p:spPr>
        <p:txBody>
          <a:bodyPr/>
          <a:lstStyle/>
          <a:p>
            <a:pPr>
              <a:defRPr/>
            </a:pPr>
            <a:r>
              <a:rPr lang="fr-FR"/>
              <a:t>Cliquez sur l'icône pour ajouter une image</a:t>
            </a:r>
          </a:p>
        </p:txBody>
      </p:sp>
      <p:sp>
        <p:nvSpPr>
          <p:cNvPr id="9" name="Espace réservé du texte 7"/>
          <p:cNvSpPr>
            <a:spLocks noGrp="1"/>
          </p:cNvSpPr>
          <p:nvPr>
            <p:ph type="body" sz="quarter" idx="13" hasCustomPrompt="1"/>
          </p:nvPr>
        </p:nvSpPr>
        <p:spPr bwMode="gray">
          <a:xfrm>
            <a:off x="623822" y="1554609"/>
            <a:ext cx="11232819" cy="323935"/>
          </a:xfrm>
        </p:spPr>
        <p:txBody>
          <a:bodyPr/>
          <a:lstStyle>
            <a:lvl1pPr marL="12700" indent="114297">
              <a:spcBef>
                <a:spcPts val="533"/>
              </a:spcBef>
              <a:spcAft>
                <a:spcPts val="1067"/>
              </a:spcAft>
              <a:buFont typeface="+mj-lt"/>
              <a:buNone/>
              <a:defRPr sz="2000" b="1">
                <a:solidFill>
                  <a:srgbClr val="C00000"/>
                </a:solidFill>
              </a:defRPr>
            </a:lvl1pPr>
            <a:lvl2pPr marL="431989" indent="-191995">
              <a:spcBef>
                <a:spcPts val="800"/>
              </a:spcBef>
              <a:spcAft>
                <a:spcPts val="1067"/>
              </a:spcAft>
              <a:buFont typeface="+mj-lt"/>
              <a:buAutoNum type="alphaLcPeriod"/>
              <a:defRPr/>
            </a:lvl2pPr>
          </a:lstStyle>
          <a:p>
            <a:pPr lvl="0">
              <a:defRPr/>
            </a:pPr>
            <a:r>
              <a:rPr lang="fr-FR"/>
              <a:t>Sous-titre</a:t>
            </a:r>
            <a:endParaRPr/>
          </a:p>
          <a:p>
            <a:pPr lvl="0">
              <a:defRPr/>
            </a:pPr>
            <a:endParaRPr lang="fr-FR"/>
          </a:p>
        </p:txBody>
      </p:sp>
      <p:sp>
        <p:nvSpPr>
          <p:cNvPr id="10" name="Titre 18"/>
          <p:cNvSpPr>
            <a:spLocks noGrp="1"/>
          </p:cNvSpPr>
          <p:nvPr>
            <p:ph type="title" hasCustomPrompt="1"/>
          </p:nvPr>
        </p:nvSpPr>
        <p:spPr bwMode="auto">
          <a:xfrm>
            <a:off x="623822" y="1088137"/>
            <a:ext cx="11233151" cy="502375"/>
          </a:xfrm>
        </p:spPr>
        <p:txBody>
          <a:bodyPr/>
          <a:lstStyle/>
          <a:p>
            <a:pPr>
              <a:defRPr/>
            </a:pPr>
            <a:r>
              <a:rPr lang="fr-FR"/>
              <a:t>Titre</a:t>
            </a:r>
            <a:endParaRPr/>
          </a:p>
        </p:txBody>
      </p:sp>
    </p:spTree>
    <p:extLst>
      <p:ext uri="{BB962C8B-B14F-4D97-AF65-F5344CB8AC3E}">
        <p14:creationId xmlns:p14="http://schemas.microsoft.com/office/powerpoint/2010/main" val="35739811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PhAnim="0" preserve="1" userDrawn="1">
  <p:cSld name="1_Titre, sous-titre, textes 3, et graphique ">
    <p:spTree>
      <p:nvGrpSpPr>
        <p:cNvPr id="1" name=""/>
        <p:cNvGrpSpPr/>
        <p:nvPr/>
      </p:nvGrpSpPr>
      <p:grpSpPr bwMode="auto">
        <a:xfrm>
          <a:off x="0" y="0"/>
          <a:ext cx="0" cy="0"/>
          <a:chOff x="0" y="0"/>
          <a:chExt cx="0" cy="0"/>
        </a:xfrm>
      </p:grpSpPr>
      <p:sp>
        <p:nvSpPr>
          <p:cNvPr id="5"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12" name="Espace réservé du texte 11"/>
          <p:cNvSpPr>
            <a:spLocks noGrp="1"/>
          </p:cNvSpPr>
          <p:nvPr>
            <p:ph type="body" sz="quarter" idx="14" hasCustomPrompt="1"/>
          </p:nvPr>
        </p:nvSpPr>
        <p:spPr bwMode="gray">
          <a:xfrm>
            <a:off x="8304245" y="1907116"/>
            <a:ext cx="3360000" cy="4389967"/>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7" name="Espace réservé de la date 3"/>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pPr>
              <a:defRPr/>
            </a:pPr>
            <a:fld id="{8E1290DD-BE4D-794B-919C-D565D1B9C67D}" type="datetime1">
              <a:rPr lang="fr-FR" cap="all"/>
              <a:t>02/04/2025</a:t>
            </a:fld>
            <a:endParaRPr lang="fr-FR" cap="all"/>
          </a:p>
        </p:txBody>
      </p:sp>
      <p:sp>
        <p:nvSpPr>
          <p:cNvPr id="20"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3" name="Espace réservé du graphique 2"/>
          <p:cNvSpPr>
            <a:spLocks noGrp="1"/>
          </p:cNvSpPr>
          <p:nvPr>
            <p:ph type="chart" sz="quarter" idx="15"/>
          </p:nvPr>
        </p:nvSpPr>
        <p:spPr bwMode="auto">
          <a:xfrm>
            <a:off x="431371" y="1907118"/>
            <a:ext cx="7681384" cy="4389967"/>
          </a:xfrm>
        </p:spPr>
        <p:txBody>
          <a:bodyPr/>
          <a:lstStyle/>
          <a:p>
            <a:pPr>
              <a:defRPr/>
            </a:pPr>
            <a:r>
              <a:rPr lang="fr-FR"/>
              <a:t>Cliquez sur l'icône pour ajouter un graphique</a:t>
            </a:r>
          </a:p>
        </p:txBody>
      </p:sp>
      <p:sp>
        <p:nvSpPr>
          <p:cNvPr id="9" name="Espace réservé du texte 7"/>
          <p:cNvSpPr>
            <a:spLocks noGrp="1"/>
          </p:cNvSpPr>
          <p:nvPr>
            <p:ph type="body" sz="quarter" idx="13" hasCustomPrompt="1"/>
          </p:nvPr>
        </p:nvSpPr>
        <p:spPr bwMode="gray">
          <a:xfrm>
            <a:off x="431801" y="1376874"/>
            <a:ext cx="11232819" cy="323935"/>
          </a:xfrm>
        </p:spPr>
        <p:txBody>
          <a:bodyPr/>
          <a:lstStyle>
            <a:lvl1pPr marL="12700" indent="114297">
              <a:spcBef>
                <a:spcPts val="533"/>
              </a:spcBef>
              <a:spcAft>
                <a:spcPts val="1067"/>
              </a:spcAft>
              <a:buFont typeface="+mj-lt"/>
              <a:buNone/>
              <a:defRPr sz="2000" b="1">
                <a:solidFill>
                  <a:srgbClr val="C00000"/>
                </a:solidFill>
              </a:defRPr>
            </a:lvl1pPr>
            <a:lvl2pPr marL="431989" indent="-191995">
              <a:spcBef>
                <a:spcPts val="800"/>
              </a:spcBef>
              <a:spcAft>
                <a:spcPts val="1067"/>
              </a:spcAft>
              <a:buFont typeface="+mj-lt"/>
              <a:buAutoNum type="alphaLcPeriod"/>
              <a:defRPr/>
            </a:lvl2pPr>
          </a:lstStyle>
          <a:p>
            <a:pPr lvl="0">
              <a:defRPr/>
            </a:pPr>
            <a:r>
              <a:rPr lang="fr-FR"/>
              <a:t>Sous-titre</a:t>
            </a:r>
            <a:endParaRPr/>
          </a:p>
          <a:p>
            <a:pPr lvl="0">
              <a:defRPr/>
            </a:pPr>
            <a:endParaRPr lang="fr-FR"/>
          </a:p>
        </p:txBody>
      </p:sp>
      <p:sp>
        <p:nvSpPr>
          <p:cNvPr id="10" name="Titre 18"/>
          <p:cNvSpPr>
            <a:spLocks noGrp="1"/>
          </p:cNvSpPr>
          <p:nvPr>
            <p:ph type="title" hasCustomPrompt="1"/>
          </p:nvPr>
        </p:nvSpPr>
        <p:spPr bwMode="auto">
          <a:xfrm>
            <a:off x="431801" y="910402"/>
            <a:ext cx="11233151" cy="502375"/>
          </a:xfrm>
        </p:spPr>
        <p:txBody>
          <a:bodyPr/>
          <a:lstStyle/>
          <a:p>
            <a:pPr>
              <a:defRPr/>
            </a:pPr>
            <a:r>
              <a:rPr lang="fr-FR"/>
              <a:t>Titre</a:t>
            </a:r>
            <a:endParaRPr/>
          </a:p>
        </p:txBody>
      </p:sp>
    </p:spTree>
    <p:extLst>
      <p:ext uri="{BB962C8B-B14F-4D97-AF65-F5344CB8AC3E}">
        <p14:creationId xmlns:p14="http://schemas.microsoft.com/office/powerpoint/2010/main" val="39621880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re et sous-titre">
    <p:spTree>
      <p:nvGrpSpPr>
        <p:cNvPr id="1" name=""/>
        <p:cNvGrpSpPr/>
        <p:nvPr/>
      </p:nvGrpSpPr>
      <p:grpSpPr bwMode="auto">
        <a:xfrm>
          <a:off x="0" y="0"/>
          <a:ext cx="0" cy="0"/>
          <a:chOff x="0" y="0"/>
          <a:chExt cx="0" cy="0"/>
        </a:xfrm>
      </p:grpSpPr>
      <p:pic>
        <p:nvPicPr>
          <p:cNvPr id="10" name="Image 9"/>
          <p:cNvPicPr>
            <a:picLocks noChangeAspect="1"/>
          </p:cNvPicPr>
          <p:nvPr userDrawn="1"/>
        </p:nvPicPr>
        <p:blipFill>
          <a:blip r:embed="rId2"/>
          <a:stretch/>
        </p:blipFill>
        <p:spPr bwMode="gray">
          <a:xfrm>
            <a:off x="336000" y="336000"/>
            <a:ext cx="1920000" cy="1920000"/>
          </a:xfrm>
          <a:prstGeom prst="rect">
            <a:avLst/>
          </a:prstGeom>
        </p:spPr>
      </p:pic>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a:lvl1pPr>
            <a:lvl2pPr marL="122764" indent="0">
              <a:spcBef>
                <a:spcPts val="667"/>
              </a:spcBef>
              <a:spcAft>
                <a:spcPts val="0"/>
              </a:spcAft>
              <a:buNone/>
              <a:defRPr sz="2467"/>
            </a:lvl2pPr>
          </a:lstStyle>
          <a:p>
            <a:pPr lvl="0">
              <a:defRPr/>
            </a:pPr>
            <a:r>
              <a:rPr lang="fr-FR"/>
              <a:t>Titre</a:t>
            </a:r>
            <a:endParaRPr/>
          </a:p>
          <a:p>
            <a:pPr lvl="1">
              <a:defRPr/>
            </a:pPr>
            <a:r>
              <a:rPr lang="fr-FR"/>
              <a:t>Sous-titre</a:t>
            </a:r>
            <a:endParaRP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pPr>
              <a:defRPr/>
            </a:pPr>
            <a:fld id="{D7698221-35EF-134F-B87A-568DECC70F29}" type="datetime1">
              <a:rPr lang="fr-FR" cap="all"/>
              <a:t>02/04/2025</a:t>
            </a:fld>
            <a:endParaRPr lang="fr-FR" cap="all"/>
          </a:p>
        </p:txBody>
      </p:sp>
      <p:sp>
        <p:nvSpPr>
          <p:cNvPr id="14"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fld id="{733122C9-A0B9-462F-8757-0847AD287B63}" type="slidenum">
              <a:rPr lang="fr-FR"/>
              <a:t>‹N°›</a:t>
            </a:fld>
            <a:endParaRPr lang="fr-FR"/>
          </a:p>
        </p:txBody>
      </p:sp>
      <p:sp>
        <p:nvSpPr>
          <p:cNvPr id="16" name="Espace réservé du pied de page 4"/>
          <p:cNvSpPr>
            <a:spLocks noGrp="1"/>
          </p:cNvSpPr>
          <p:nvPr>
            <p:ph type="ftr" sz="quarter" idx="3"/>
          </p:nvPr>
        </p:nvSpPr>
        <p:spPr bwMode="gray">
          <a:xfrm>
            <a:off x="5423926" y="260648"/>
            <a:ext cx="6241025"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pic>
        <p:nvPicPr>
          <p:cNvPr id="15" name="Image 14"/>
          <p:cNvPicPr>
            <a:picLocks noChangeAspect="1"/>
          </p:cNvPicPr>
          <p:nvPr userDrawn="1"/>
        </p:nvPicPr>
        <p:blipFill>
          <a:blip r:embed="rId3"/>
          <a:stretch/>
        </p:blipFill>
        <p:spPr bwMode="gray">
          <a:xfrm>
            <a:off x="2743180" y="463310"/>
            <a:ext cx="2680741" cy="1539615"/>
          </a:xfrm>
          <a:prstGeom prst="rect">
            <a:avLst/>
          </a:prstGeom>
        </p:spPr>
      </p:pic>
    </p:spTree>
    <p:extLst>
      <p:ext uri="{BB962C8B-B14F-4D97-AF65-F5344CB8AC3E}">
        <p14:creationId xmlns:p14="http://schemas.microsoft.com/office/powerpoint/2010/main" val="24488267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PhAnim="0" preserve="1" userDrawn="1">
  <p:cSld name="Chapitre">
    <p:spTree>
      <p:nvGrpSpPr>
        <p:cNvPr id="1" name=""/>
        <p:cNvGrpSpPr/>
        <p:nvPr/>
      </p:nvGrpSpPr>
      <p:grpSpPr bwMode="auto">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prstGeom prst="rect">
            <a:avLst/>
          </a:prstGeom>
          <a:solidFill>
            <a:schemeClr val="tx2"/>
          </a:solidFill>
        </p:spPr>
        <p:txBody>
          <a:bodyPr tIns="1080000" anchor="ctr" anchorCtr="0"/>
          <a:lstStyle>
            <a:lvl1pPr algn="ctr">
              <a:defRPr cap="all">
                <a:solidFill>
                  <a:schemeClr val="bg1"/>
                </a:solidFill>
              </a:defRPr>
            </a:lvl1pPr>
          </a:lstStyle>
          <a:p>
            <a:pPr>
              <a:defRPr/>
            </a:pPr>
            <a:r>
              <a:rPr lang="fr-FR"/>
              <a:t>Sélectionner l’icône pour insérer une image, </a:t>
            </a:r>
            <a:br>
              <a:rPr lang="fr-FR"/>
            </a:br>
            <a:r>
              <a:rPr lang="fr-FR"/>
              <a:t>puis disposer l’image en arrière plan </a:t>
            </a:r>
            <a:br>
              <a:rPr lang="fr-FR"/>
            </a:br>
            <a:r>
              <a:rPr lang="fr-FR"/>
              <a:t>(Sélectionner l’image avec le bouton droit de la souris / </a:t>
            </a:r>
            <a:br>
              <a:rPr lang="fr-FR"/>
            </a:br>
            <a:r>
              <a:rPr lang="fr-FR"/>
              <a:t>Mettre à l’arrière plan)</a:t>
            </a:r>
            <a:endParaRPr/>
          </a:p>
        </p:txBody>
      </p:sp>
      <p:sp>
        <p:nvSpPr>
          <p:cNvPr id="7" name="Espace réservé de la date 3"/>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pPr>
              <a:defRPr/>
            </a:pPr>
            <a:fld id="{5F7325A3-5315-1B4B-A0D9-112471EB5837}" type="datetime1">
              <a:rPr lang="fr-FR" cap="all"/>
              <a:t>02/04/2025</a:t>
            </a:fld>
            <a:endParaRPr lang="fr-FR" cap="all"/>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extrusionOk="0">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pPr>
              <a:defRPr/>
            </a:pPr>
            <a:r>
              <a:rPr lang="fr-FR"/>
              <a:t>Titre</a:t>
            </a:r>
            <a:endParaRPr/>
          </a:p>
        </p:txBody>
      </p:sp>
      <p:sp>
        <p:nvSpPr>
          <p:cNvPr id="10"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pPr>
              <a:defRPr/>
            </a:pPr>
            <a:fld id="{733122C9-A0B9-462F-8757-0847AD287B63}" type="slidenum">
              <a:rPr lang="fr-FR"/>
              <a:t>‹N°›</a:t>
            </a:fld>
            <a:endParaRPr lang="fr-FR"/>
          </a:p>
        </p:txBody>
      </p:sp>
      <p:sp>
        <p:nvSpPr>
          <p:cNvPr id="11"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Tree>
    <p:extLst>
      <p:ext uri="{BB962C8B-B14F-4D97-AF65-F5344CB8AC3E}">
        <p14:creationId xmlns:p14="http://schemas.microsoft.com/office/powerpoint/2010/main" val="27850825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ouverture">
    <p:spTree>
      <p:nvGrpSpPr>
        <p:cNvPr id="1" name=""/>
        <p:cNvGrpSpPr/>
        <p:nvPr/>
      </p:nvGrpSpPr>
      <p:grpSpPr bwMode="auto">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pPr>
              <a:defRPr/>
            </a:pPr>
            <a:fld id="{4EA19884-7A29-DC4E-9311-A62E54788E52}" type="datetime1">
              <a:rPr lang="fr-FR"/>
              <a:t>02/04/2025</a:t>
            </a:fld>
            <a:endParaRPr lang="fr-FR"/>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pPr>
              <a:defRPr/>
            </a:pPr>
            <a:r>
              <a:rPr lang="fr-FR"/>
              <a:t>Transfo interne / DG</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pPr>
              <a:defRPr/>
            </a:pPr>
            <a:fld id="{10C140CD-8AED-46FF-A9A2-77308F3F39AE}" type="slidenum">
              <a:rPr lang="fr-FR"/>
              <a:t>‹N°›</a:t>
            </a:fld>
            <a:endParaRPr lang="fr-FR"/>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pPr>
              <a:defRPr/>
            </a:pPr>
            <a:r>
              <a:rPr lang="fr-FR"/>
              <a:t>Titre</a:t>
            </a:r>
            <a:endParaRPr/>
          </a:p>
        </p:txBody>
      </p:sp>
      <p:pic>
        <p:nvPicPr>
          <p:cNvPr id="10" name="Image 9"/>
          <p:cNvPicPr>
            <a:picLocks noChangeAspect="1"/>
          </p:cNvPicPr>
          <p:nvPr userDrawn="1"/>
        </p:nvPicPr>
        <p:blipFill>
          <a:blip r:embed="rId2"/>
          <a:stretch/>
        </p:blipFill>
        <p:spPr bwMode="gray">
          <a:xfrm>
            <a:off x="8304246" y="717133"/>
            <a:ext cx="2927751" cy="1681479"/>
          </a:xfrm>
          <a:prstGeom prst="rect">
            <a:avLst/>
          </a:prstGeom>
        </p:spPr>
      </p:pic>
      <p:pic>
        <p:nvPicPr>
          <p:cNvPr id="11" name="Image 10"/>
          <p:cNvPicPr>
            <a:picLocks noChangeAspect="1"/>
          </p:cNvPicPr>
          <p:nvPr userDrawn="1"/>
        </p:nvPicPr>
        <p:blipFill>
          <a:blip r:embed="rId3"/>
          <a:stretch/>
        </p:blipFill>
        <p:spPr bwMode="gray">
          <a:xfrm>
            <a:off x="720000" y="480000"/>
            <a:ext cx="3600000" cy="3600000"/>
          </a:xfrm>
          <a:prstGeom prst="rect">
            <a:avLst/>
          </a:prstGeom>
        </p:spPr>
      </p:pic>
      <p:sp>
        <p:nvSpPr>
          <p:cNvPr id="8" name="ZoneTexte 7"/>
          <p:cNvSpPr txBox="1"/>
          <p:nvPr userDrawn="1"/>
        </p:nvSpPr>
        <p:spPr bwMode="auto">
          <a:xfrm>
            <a:off x="5135894" y="3525011"/>
            <a:ext cx="6240693" cy="1836337"/>
          </a:xfrm>
          <a:prstGeom prst="rect">
            <a:avLst/>
          </a:prstGeom>
          <a:noFill/>
        </p:spPr>
        <p:txBody>
          <a:bodyPr wrap="square" rtlCol="0">
            <a:spAutoFit/>
          </a:bodyPr>
          <a:lstStyle/>
          <a:p>
            <a:pPr algn="r">
              <a:defRPr/>
            </a:pPr>
            <a:r>
              <a:rPr lang="fr-FR" sz="3333" b="1"/>
              <a:t>TITRE DU DOCUMENT</a:t>
            </a:r>
            <a:endParaRPr sz="2400"/>
          </a:p>
          <a:p>
            <a:pPr algn="r">
              <a:defRPr/>
            </a:pPr>
            <a:r>
              <a:rPr lang="fr-FR" sz="3333" b="1"/>
              <a:t>Suite titre</a:t>
            </a:r>
            <a:endParaRPr sz="2400"/>
          </a:p>
          <a:p>
            <a:pPr algn="r">
              <a:defRPr/>
            </a:pPr>
            <a:r>
              <a:rPr lang="fr-FR" sz="2000"/>
              <a:t>Sous-titre</a:t>
            </a:r>
          </a:p>
          <a:p>
            <a:pPr algn="r">
              <a:defRPr/>
            </a:pPr>
            <a:endParaRPr lang="fr-FR" sz="2667" b="1"/>
          </a:p>
        </p:txBody>
      </p:sp>
    </p:spTree>
    <p:extLst>
      <p:ext uri="{BB962C8B-B14F-4D97-AF65-F5344CB8AC3E}">
        <p14:creationId xmlns:p14="http://schemas.microsoft.com/office/powerpoint/2010/main" val="30085571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ème de couverture">
    <p:spTree>
      <p:nvGrpSpPr>
        <p:cNvPr id="1" name=""/>
        <p:cNvGrpSpPr/>
        <p:nvPr/>
      </p:nvGrpSpPr>
      <p:grpSpPr bwMode="auto">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pPr>
              <a:defRPr/>
            </a:pPr>
            <a:fld id="{4EA19884-7A29-DC4E-9311-A62E54788E52}" type="datetime1">
              <a:rPr lang="fr-FR"/>
              <a:t>02/04/2025</a:t>
            </a:fld>
            <a:endParaRPr lang="fr-FR"/>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pPr>
              <a:defRPr/>
            </a:pPr>
            <a:r>
              <a:rPr lang="fr-FR"/>
              <a:t>Transfo interne / DG</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pPr>
              <a:defRPr/>
            </a:pPr>
            <a:fld id="{10C140CD-8AED-46FF-A9A2-77308F3F39AE}" type="slidenum">
              <a:rPr lang="fr-FR"/>
              <a:t>‹N°›</a:t>
            </a:fld>
            <a:endParaRPr lang="fr-FR"/>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pPr>
              <a:defRPr/>
            </a:pPr>
            <a:r>
              <a:rPr lang="fr-FR"/>
              <a:t>Titre</a:t>
            </a:r>
            <a:endParaRPr/>
          </a:p>
        </p:txBody>
      </p:sp>
      <p:pic>
        <p:nvPicPr>
          <p:cNvPr id="10" name="Image 9"/>
          <p:cNvPicPr>
            <a:picLocks noChangeAspect="1"/>
          </p:cNvPicPr>
          <p:nvPr userDrawn="1"/>
        </p:nvPicPr>
        <p:blipFill>
          <a:blip r:embed="rId2"/>
          <a:stretch/>
        </p:blipFill>
        <p:spPr bwMode="gray">
          <a:xfrm>
            <a:off x="8304246" y="717133"/>
            <a:ext cx="2927751" cy="1681479"/>
          </a:xfrm>
          <a:prstGeom prst="rect">
            <a:avLst/>
          </a:prstGeom>
        </p:spPr>
      </p:pic>
      <p:pic>
        <p:nvPicPr>
          <p:cNvPr id="11" name="Image 10"/>
          <p:cNvPicPr>
            <a:picLocks noChangeAspect="1"/>
          </p:cNvPicPr>
          <p:nvPr userDrawn="1"/>
        </p:nvPicPr>
        <p:blipFill>
          <a:blip r:embed="rId3"/>
          <a:stretch/>
        </p:blipFill>
        <p:spPr bwMode="gray">
          <a:xfrm>
            <a:off x="720000" y="480000"/>
            <a:ext cx="3600000" cy="3600000"/>
          </a:xfrm>
          <a:prstGeom prst="rect">
            <a:avLst/>
          </a:prstGeom>
        </p:spPr>
      </p:pic>
    </p:spTree>
    <p:extLst>
      <p:ext uri="{BB962C8B-B14F-4D97-AF65-F5344CB8AC3E}">
        <p14:creationId xmlns:p14="http://schemas.microsoft.com/office/powerpoint/2010/main" val="40866364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5730211" y="6227376"/>
            <a:ext cx="731600" cy="524800"/>
          </a:xfrm>
          <a:prstGeom prst="rect">
            <a:avLst/>
          </a:prstGeom>
        </p:spPr>
        <p:txBody>
          <a:bodyPr spcFirstLastPara="1" wrap="square" lIns="91425" tIns="91425" rIns="91425" bIns="91425" anchor="ctr" anchorCtr="0">
            <a:noAutofit/>
          </a:bodyPr>
          <a:lstStyle>
            <a:lvl1pPr lvl="0" algn="ctr">
              <a:buNone/>
              <a:defRPr sz="1067">
                <a:solidFill>
                  <a:schemeClr val="bg1"/>
                </a:solidFill>
                <a:latin typeface="Century Gothic" panose="020B0502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475363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18173205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02/04/2025</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6"/>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824440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image" Target="../media/image4.png"/><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image" Target="../media/image3.png"/><Relationship Id="rId5" Type="http://schemas.openxmlformats.org/officeDocument/2006/relationships/slideLayout" Target="../slideLayouts/slideLayout103.xml"/><Relationship Id="rId10" Type="http://schemas.openxmlformats.org/officeDocument/2006/relationships/theme" Target="../theme/theme10.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6.jp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10" Type="http://schemas.openxmlformats.org/officeDocument/2006/relationships/image" Target="../media/image7.png"/><Relationship Id="rId4" Type="http://schemas.openxmlformats.org/officeDocument/2006/relationships/slideLayout" Target="../slideLayouts/slideLayout129.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image" Target="../media/image7.png"/><Relationship Id="rId5" Type="http://schemas.openxmlformats.org/officeDocument/2006/relationships/slideLayout" Target="../slideLayouts/slideLayout138.xml"/><Relationship Id="rId10" Type="http://schemas.openxmlformats.org/officeDocument/2006/relationships/theme" Target="../theme/theme14.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5.xml"/><Relationship Id="rId7" Type="http://schemas.openxmlformats.org/officeDocument/2006/relationships/theme" Target="../theme/theme1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5" Type="http://schemas.openxmlformats.org/officeDocument/2006/relationships/slideLayout" Target="../slideLayouts/slideLayout147.xml"/><Relationship Id="rId10" Type="http://schemas.openxmlformats.org/officeDocument/2006/relationships/image" Target="../media/image13.png"/><Relationship Id="rId4" Type="http://schemas.openxmlformats.org/officeDocument/2006/relationships/slideLayout" Target="../slideLayouts/slideLayout146.xml"/><Relationship Id="rId9" Type="http://schemas.openxmlformats.org/officeDocument/2006/relationships/image" Target="../media/image12.pn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51.xml"/><Relationship Id="rId7" Type="http://schemas.openxmlformats.org/officeDocument/2006/relationships/image" Target="../media/image17.png"/><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theme" Target="../theme/theme16.xml"/><Relationship Id="rId5" Type="http://schemas.openxmlformats.org/officeDocument/2006/relationships/slideLayout" Target="../slideLayouts/slideLayout153.xml"/><Relationship Id="rId4"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8.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image" Target="../media/image19.png"/><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18.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4.pn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image" Target="../media/image3.png"/><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theme" Target="../theme/theme1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20.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6.jp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image" Target="../media/image4.png"/><Relationship Id="rId2" Type="http://schemas.openxmlformats.org/officeDocument/2006/relationships/slideLayout" Target="../slideLayouts/slideLayout202.xml"/><Relationship Id="rId16" Type="http://schemas.openxmlformats.org/officeDocument/2006/relationships/image" Target="../media/image3.png"/><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theme" Target="../theme/theme21.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4.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3.png"/><Relationship Id="rId5" Type="http://schemas.openxmlformats.org/officeDocument/2006/relationships/slideLayout" Target="../slideLayouts/slideLayout52.xml"/><Relationship Id="rId10"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4.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3.png"/><Relationship Id="rId5" Type="http://schemas.openxmlformats.org/officeDocument/2006/relationships/slideLayout" Target="../slideLayouts/slideLayout61.xml"/><Relationship Id="rId10" Type="http://schemas.openxmlformats.org/officeDocument/2006/relationships/theme" Target="../theme/theme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4.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3.png"/><Relationship Id="rId5" Type="http://schemas.openxmlformats.org/officeDocument/2006/relationships/slideLayout" Target="../slideLayouts/slideLayout70.xml"/><Relationship Id="rId10" Type="http://schemas.openxmlformats.org/officeDocument/2006/relationships/theme" Target="../theme/theme7.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6.jp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image" Target="../media/image4.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3.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04E6CC6-1475-6D0C-8B6B-E3B749127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1D4AA84-C7CA-95A2-8F3C-33EB36A3FF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2D7A2C-7C25-5481-2105-E361B0EDE0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4B7965-5C66-4219-9487-D7090CD092FB}" type="datetimeFigureOut">
              <a:rPr lang="fr-FR" smtClean="0"/>
              <a:t>02/04/2025</a:t>
            </a:fld>
            <a:endParaRPr lang="fr-FR"/>
          </a:p>
        </p:txBody>
      </p:sp>
      <p:sp>
        <p:nvSpPr>
          <p:cNvPr id="5" name="Espace réservé du pied de page 4">
            <a:extLst>
              <a:ext uri="{FF2B5EF4-FFF2-40B4-BE49-F238E27FC236}">
                <a16:creationId xmlns:a16="http://schemas.microsoft.com/office/drawing/2014/main" id="{64805922-B359-61D3-66B9-A42A15B911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B5A50A9-35A4-AA0A-1D99-0BB5E077D3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70D1AB-0B14-4FC8-B612-BAC6D5E02C06}" type="slidenum">
              <a:rPr lang="fr-FR" smtClean="0"/>
              <a:t>‹N°›</a:t>
            </a:fld>
            <a:endParaRPr lang="fr-FR"/>
          </a:p>
        </p:txBody>
      </p:sp>
    </p:spTree>
    <p:extLst>
      <p:ext uri="{BB962C8B-B14F-4D97-AF65-F5344CB8AC3E}">
        <p14:creationId xmlns:p14="http://schemas.microsoft.com/office/powerpoint/2010/main" val="1604895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910402"/>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02/04/2025</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5C7551C4-641A-D343-AA7E-79AE4711BF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gray">
          <a:xfrm>
            <a:off x="1563836" y="247643"/>
            <a:ext cx="809139" cy="464708"/>
          </a:xfrm>
          <a:prstGeom prst="rect">
            <a:avLst/>
          </a:prstGeom>
        </p:spPr>
      </p:pic>
      <p:pic>
        <p:nvPicPr>
          <p:cNvPr id="15" name="Image 14">
            <a:extLst>
              <a:ext uri="{FF2B5EF4-FFF2-40B4-BE49-F238E27FC236}">
                <a16:creationId xmlns:a16="http://schemas.microsoft.com/office/drawing/2014/main" id="{4921EE98-A0EA-AE49-A902-478042AA6C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384000" y="144000"/>
            <a:ext cx="720000" cy="720000"/>
          </a:xfrm>
          <a:prstGeom prst="rect">
            <a:avLst/>
          </a:prstGeom>
        </p:spPr>
      </p:pic>
    </p:spTree>
    <p:extLst>
      <p:ext uri="{BB962C8B-B14F-4D97-AF65-F5344CB8AC3E}">
        <p14:creationId xmlns:p14="http://schemas.microsoft.com/office/powerpoint/2010/main" val="187310172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910402"/>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02/04/2025</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9959" y="199021"/>
            <a:ext cx="2924788" cy="541627"/>
          </a:xfrm>
          <a:prstGeom prst="rect">
            <a:avLst/>
          </a:prstGeom>
        </p:spPr>
      </p:pic>
    </p:spTree>
    <p:extLst>
      <p:ext uri="{BB962C8B-B14F-4D97-AF65-F5344CB8AC3E}">
        <p14:creationId xmlns:p14="http://schemas.microsoft.com/office/powerpoint/2010/main" val="156022952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4/2/2025</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‹N°›</a:t>
            </a:fld>
            <a:endParaRPr lang="en-US"/>
          </a:p>
        </p:txBody>
      </p:sp>
    </p:spTree>
    <p:extLst>
      <p:ext uri="{BB962C8B-B14F-4D97-AF65-F5344CB8AC3E}">
        <p14:creationId xmlns:p14="http://schemas.microsoft.com/office/powerpoint/2010/main" val="4273145702"/>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B5241D1-96FE-4D98-8989-4053D988618C}"/>
              </a:ext>
            </a:extLst>
          </p:cNvPr>
          <p:cNvSpPr>
            <a:spLocks noGrp="1"/>
          </p:cNvSpPr>
          <p:nvPr>
            <p:ph type="body" idx="1"/>
          </p:nvPr>
        </p:nvSpPr>
        <p:spPr>
          <a:xfrm>
            <a:off x="2154725" y="1186004"/>
            <a:ext cx="9199075" cy="4989991"/>
          </a:xfrm>
          <a:prstGeom prst="rect">
            <a:avLst/>
          </a:prstGeom>
        </p:spPr>
        <p:txBody>
          <a:bodyPr vert="horz" lIns="91440" tIns="45720" rIns="91440" bIns="45720" rtlCol="0">
            <a:normAutofit/>
          </a:bodyPr>
          <a:lstStyle/>
          <a:p>
            <a:pPr lvl="0"/>
            <a:r>
              <a:rPr lang="fr-FR" dirty="0"/>
              <a:t>TEXTE DE NIVEAU 1 </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pic>
        <p:nvPicPr>
          <p:cNvPr id="7" name="Image 11">
            <a:extLst>
              <a:ext uri="{FF2B5EF4-FFF2-40B4-BE49-F238E27FC236}">
                <a16:creationId xmlns:a16="http://schemas.microsoft.com/office/drawing/2014/main" id="{B4F3F5E0-1128-4834-B0CA-4E6059A2031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gray">
          <a:xfrm>
            <a:off x="9984432" y="6243639"/>
            <a:ext cx="215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5">
            <a:extLst>
              <a:ext uri="{FF2B5EF4-FFF2-40B4-BE49-F238E27FC236}">
                <a16:creationId xmlns:a16="http://schemas.microsoft.com/office/drawing/2014/main" id="{DB41F374-6F0F-4716-918F-72CA1F68FEDC}"/>
              </a:ext>
            </a:extLst>
          </p:cNvPr>
          <p:cNvSpPr>
            <a:spLocks noGrp="1"/>
          </p:cNvSpPr>
          <p:nvPr>
            <p:ph type="sldNum" sz="quarter" idx="4"/>
          </p:nvPr>
        </p:nvSpPr>
        <p:spPr>
          <a:xfrm>
            <a:off x="1242813" y="5634622"/>
            <a:ext cx="490369" cy="365125"/>
          </a:xfrm>
          <a:prstGeom prst="rect">
            <a:avLst/>
          </a:prstGeom>
        </p:spPr>
        <p:txBody>
          <a:bodyPr vert="horz" lIns="91440" tIns="45720" rIns="91440" bIns="45720" rtlCol="0" anchor="ctr"/>
          <a:lstStyle>
            <a:lvl1pPr algn="ctr">
              <a:defRPr lang="fr-FR" sz="800" b="1" kern="1200" smtClean="0">
                <a:solidFill>
                  <a:srgbClr val="2C246B"/>
                </a:solidFill>
                <a:latin typeface="Montserrat" pitchFamily="2" charset="77"/>
                <a:ea typeface="+mn-ea"/>
                <a:cs typeface="+mn-cs"/>
              </a:defRPr>
            </a:lvl1pPr>
          </a:lstStyle>
          <a:p>
            <a:fld id="{ABECFBEB-6B6D-104D-B11F-167A822544AB}" type="slidenum">
              <a:rPr lang="fr-FR" smtClean="0"/>
              <a:pPr/>
              <a:t>‹N°›</a:t>
            </a:fld>
            <a:endParaRPr lang="fr-FR" dirty="0"/>
          </a:p>
        </p:txBody>
      </p:sp>
      <p:sp>
        <p:nvSpPr>
          <p:cNvPr id="11" name="Espace réservé de la date 5">
            <a:extLst>
              <a:ext uri="{FF2B5EF4-FFF2-40B4-BE49-F238E27FC236}">
                <a16:creationId xmlns:a16="http://schemas.microsoft.com/office/drawing/2014/main" id="{C7DB9286-5006-4DE4-ACD4-0C6727926909}"/>
              </a:ext>
            </a:extLst>
          </p:cNvPr>
          <p:cNvSpPr>
            <a:spLocks noGrp="1"/>
          </p:cNvSpPr>
          <p:nvPr>
            <p:ph type="dt" sz="half" idx="2"/>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
        <p:nvSpPr>
          <p:cNvPr id="4" name="ZoneTexte 3">
            <a:extLst>
              <a:ext uri="{FF2B5EF4-FFF2-40B4-BE49-F238E27FC236}">
                <a16:creationId xmlns:a16="http://schemas.microsoft.com/office/drawing/2014/main" id="{BD3141E7-DBE4-866D-011B-60216E8099C0}"/>
              </a:ext>
            </a:extLst>
          </p:cNvPr>
          <p:cNvSpPr txBox="1"/>
          <p:nvPr>
            <p:extLst>
              <p:ext uri="{1162E1C5-73C7-4A58-AE30-91384D911F3F}">
                <p184:classification xmlns:p184="http://schemas.microsoft.com/office/powerpoint/2018/4/main" val="ftr"/>
              </p:ext>
            </p:extLst>
          </p:nvPr>
        </p:nvSpPr>
        <p:spPr>
          <a:xfrm>
            <a:off x="5791962" y="6642100"/>
            <a:ext cx="636588" cy="152400"/>
          </a:xfrm>
          <a:prstGeom prst="rect">
            <a:avLst/>
          </a:prstGeom>
        </p:spPr>
        <p:txBody>
          <a:bodyPr horzOverflow="overflow" lIns="0" tIns="0" rIns="0" bIns="0">
            <a:spAutoFit/>
          </a:bodyPr>
          <a:lstStyle/>
          <a:p>
            <a:pPr algn="l"/>
            <a:r>
              <a:rPr lang="fr-FR" sz="1000">
                <a:solidFill>
                  <a:srgbClr val="000000"/>
                </a:solidFill>
                <a:latin typeface="Calibri" panose="020F0502020204030204" pitchFamily="34" charset="0"/>
                <a:cs typeface="Calibri" panose="020F0502020204030204" pitchFamily="34" charset="0"/>
              </a:rPr>
              <a:t>C1 - Interne</a:t>
            </a:r>
          </a:p>
        </p:txBody>
      </p:sp>
    </p:spTree>
    <p:extLst>
      <p:ext uri="{BB962C8B-B14F-4D97-AF65-F5344CB8AC3E}">
        <p14:creationId xmlns:p14="http://schemas.microsoft.com/office/powerpoint/2010/main" val="17861480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153D8A"/>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Clr>
          <a:schemeClr val="accent4"/>
        </a:buClr>
        <a:buSzPct val="150000"/>
        <a:buFont typeface="Montserrat" panose="02000505000000020004" pitchFamily="2" charset="0"/>
        <a:buChar char="-"/>
        <a:defRPr sz="1600" kern="1200">
          <a:solidFill>
            <a:srgbClr val="153D8A"/>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Clr>
          <a:srgbClr val="153D8A"/>
        </a:buClr>
        <a:buSzPct val="130000"/>
        <a:buFont typeface="Arial" panose="020B0604020202020204" pitchFamily="34" charset="0"/>
        <a:buChar char="•"/>
        <a:defRPr sz="1400" kern="1200">
          <a:solidFill>
            <a:srgbClr val="153D8A"/>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Clr>
          <a:srgbClr val="153D8A"/>
        </a:buClr>
        <a:buSzPct val="130000"/>
        <a:buFont typeface="Courier New" panose="02070309020205020404" pitchFamily="49" charset="0"/>
        <a:buChar char="o"/>
        <a:defRPr sz="1200" kern="1200">
          <a:solidFill>
            <a:srgbClr val="153D8A"/>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Clr>
          <a:srgbClr val="FFC000"/>
        </a:buClr>
        <a:buSzPct val="130000"/>
        <a:buFont typeface="Montserrat" panose="02000505000000020004" pitchFamily="2" charset="0"/>
        <a:buChar char="-"/>
        <a:defRPr sz="1000" kern="1200">
          <a:solidFill>
            <a:srgbClr val="153D8A"/>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B5241D1-96FE-4D98-8989-4053D988618C}"/>
              </a:ext>
            </a:extLst>
          </p:cNvPr>
          <p:cNvSpPr>
            <a:spLocks noGrp="1"/>
          </p:cNvSpPr>
          <p:nvPr>
            <p:ph type="body" idx="1"/>
          </p:nvPr>
        </p:nvSpPr>
        <p:spPr>
          <a:xfrm>
            <a:off x="2154725" y="1186004"/>
            <a:ext cx="9199075" cy="4989991"/>
          </a:xfrm>
          <a:prstGeom prst="rect">
            <a:avLst/>
          </a:prstGeom>
        </p:spPr>
        <p:txBody>
          <a:bodyPr vert="horz" lIns="91440" tIns="45720" rIns="91440" bIns="45720" rtlCol="0">
            <a:normAutofit/>
          </a:bodyPr>
          <a:lstStyle/>
          <a:p>
            <a:pPr lvl="0"/>
            <a:r>
              <a:rPr lang="fr-FR" dirty="0"/>
              <a:t>TEXTE DE NIVEAU 1 </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pic>
        <p:nvPicPr>
          <p:cNvPr id="7" name="Image 11">
            <a:extLst>
              <a:ext uri="{FF2B5EF4-FFF2-40B4-BE49-F238E27FC236}">
                <a16:creationId xmlns:a16="http://schemas.microsoft.com/office/drawing/2014/main" id="{B4F3F5E0-1128-4834-B0CA-4E6059A2031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gray">
          <a:xfrm>
            <a:off x="9984432" y="6243639"/>
            <a:ext cx="215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5">
            <a:extLst>
              <a:ext uri="{FF2B5EF4-FFF2-40B4-BE49-F238E27FC236}">
                <a16:creationId xmlns:a16="http://schemas.microsoft.com/office/drawing/2014/main" id="{DB41F374-6F0F-4716-918F-72CA1F68FEDC}"/>
              </a:ext>
            </a:extLst>
          </p:cNvPr>
          <p:cNvSpPr>
            <a:spLocks noGrp="1"/>
          </p:cNvSpPr>
          <p:nvPr>
            <p:ph type="sldNum" sz="quarter" idx="4"/>
          </p:nvPr>
        </p:nvSpPr>
        <p:spPr>
          <a:xfrm>
            <a:off x="1242813" y="5634622"/>
            <a:ext cx="490369" cy="365125"/>
          </a:xfrm>
          <a:prstGeom prst="rect">
            <a:avLst/>
          </a:prstGeom>
        </p:spPr>
        <p:txBody>
          <a:bodyPr vert="horz" lIns="91440" tIns="45720" rIns="91440" bIns="45720" rtlCol="0" anchor="ctr"/>
          <a:lstStyle>
            <a:lvl1pPr algn="ctr">
              <a:defRPr lang="fr-FR" sz="800" b="1" kern="1200" smtClean="0">
                <a:solidFill>
                  <a:srgbClr val="2C246B"/>
                </a:solidFill>
                <a:latin typeface="Montserrat" pitchFamily="2" charset="77"/>
                <a:ea typeface="+mn-ea"/>
                <a:cs typeface="+mn-cs"/>
              </a:defRPr>
            </a:lvl1pPr>
          </a:lstStyle>
          <a:p>
            <a:fld id="{ABECFBEB-6B6D-104D-B11F-167A822544AB}" type="slidenum">
              <a:rPr lang="fr-FR" smtClean="0"/>
              <a:pPr/>
              <a:t>‹N°›</a:t>
            </a:fld>
            <a:endParaRPr lang="fr-FR" dirty="0"/>
          </a:p>
        </p:txBody>
      </p:sp>
      <p:sp>
        <p:nvSpPr>
          <p:cNvPr id="11" name="Espace réservé de la date 5">
            <a:extLst>
              <a:ext uri="{FF2B5EF4-FFF2-40B4-BE49-F238E27FC236}">
                <a16:creationId xmlns:a16="http://schemas.microsoft.com/office/drawing/2014/main" id="{C7DB9286-5006-4DE4-ACD4-0C6727926909}"/>
              </a:ext>
            </a:extLst>
          </p:cNvPr>
          <p:cNvSpPr>
            <a:spLocks noGrp="1"/>
          </p:cNvSpPr>
          <p:nvPr>
            <p:ph type="dt" sz="half" idx="2"/>
          </p:nvPr>
        </p:nvSpPr>
        <p:spPr>
          <a:xfrm>
            <a:off x="0" y="6569571"/>
            <a:ext cx="2743200" cy="365125"/>
          </a:xfrm>
          <a:prstGeom prst="rect">
            <a:avLst/>
          </a:prstGeom>
        </p:spPr>
        <p:txBody>
          <a:bodyPr vert="horz" lIns="91440" tIns="45720" rIns="91440" bIns="45720" rtlCol="0" anchor="ctr"/>
          <a:lstStyle>
            <a:lvl1pPr algn="l">
              <a:defRPr lang="fr-FR" sz="900" kern="1200" smtClean="0">
                <a:solidFill>
                  <a:srgbClr val="153D8A"/>
                </a:solidFill>
                <a:latin typeface="Montserrat" panose="02000505000000020004" pitchFamily="2" charset="0"/>
                <a:ea typeface="+mn-ea"/>
                <a:cs typeface="+mn-cs"/>
              </a:defRPr>
            </a:lvl1pPr>
          </a:lstStyle>
          <a:p>
            <a:fld id="{DEE2CC7A-D20D-BB40-BC6F-F15B883D0F9A}" type="datetime4">
              <a:rPr lang="fr-FR" smtClean="0"/>
              <a:pPr/>
              <a:t>2 avril 2025</a:t>
            </a:fld>
            <a:endParaRPr lang="fr-FR" dirty="0"/>
          </a:p>
        </p:txBody>
      </p:sp>
      <p:sp>
        <p:nvSpPr>
          <p:cNvPr id="4" name="ZoneTexte 3">
            <a:extLst>
              <a:ext uri="{FF2B5EF4-FFF2-40B4-BE49-F238E27FC236}">
                <a16:creationId xmlns:a16="http://schemas.microsoft.com/office/drawing/2014/main" id="{BD3141E7-DBE4-866D-011B-60216E8099C0}"/>
              </a:ext>
            </a:extLst>
          </p:cNvPr>
          <p:cNvSpPr txBox="1"/>
          <p:nvPr>
            <p:extLst>
              <p:ext uri="{1162E1C5-73C7-4A58-AE30-91384D911F3F}">
                <p184:classification xmlns:p184="http://schemas.microsoft.com/office/powerpoint/2018/4/main" val="ftr"/>
              </p:ext>
            </p:extLst>
          </p:nvPr>
        </p:nvSpPr>
        <p:spPr>
          <a:xfrm>
            <a:off x="5791962" y="6642100"/>
            <a:ext cx="636588" cy="152400"/>
          </a:xfrm>
          <a:prstGeom prst="rect">
            <a:avLst/>
          </a:prstGeom>
        </p:spPr>
        <p:txBody>
          <a:bodyPr horzOverflow="overflow" lIns="0" tIns="0" rIns="0" bIns="0">
            <a:spAutoFit/>
          </a:bodyPr>
          <a:lstStyle/>
          <a:p>
            <a:pPr algn="l"/>
            <a:r>
              <a:rPr lang="fr-FR" sz="1000">
                <a:solidFill>
                  <a:srgbClr val="000000"/>
                </a:solidFill>
                <a:latin typeface="Calibri" panose="020F0502020204030204" pitchFamily="34" charset="0"/>
                <a:cs typeface="Calibri" panose="020F0502020204030204" pitchFamily="34" charset="0"/>
              </a:rPr>
              <a:t>C1 - Interne</a:t>
            </a:r>
          </a:p>
        </p:txBody>
      </p:sp>
    </p:spTree>
    <p:extLst>
      <p:ext uri="{BB962C8B-B14F-4D97-AF65-F5344CB8AC3E}">
        <p14:creationId xmlns:p14="http://schemas.microsoft.com/office/powerpoint/2010/main" val="296261684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153D8A"/>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Clr>
          <a:schemeClr val="accent4"/>
        </a:buClr>
        <a:buSzPct val="150000"/>
        <a:buFont typeface="Montserrat" panose="02000505000000020004" pitchFamily="2" charset="0"/>
        <a:buChar char="-"/>
        <a:defRPr sz="1600" kern="1200">
          <a:solidFill>
            <a:srgbClr val="153D8A"/>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Clr>
          <a:srgbClr val="153D8A"/>
        </a:buClr>
        <a:buSzPct val="130000"/>
        <a:buFont typeface="Arial" panose="020B0604020202020204" pitchFamily="34" charset="0"/>
        <a:buChar char="•"/>
        <a:defRPr sz="1400" kern="1200">
          <a:solidFill>
            <a:srgbClr val="153D8A"/>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Clr>
          <a:srgbClr val="153D8A"/>
        </a:buClr>
        <a:buSzPct val="130000"/>
        <a:buFont typeface="Courier New" panose="02070309020205020404" pitchFamily="49" charset="0"/>
        <a:buChar char="o"/>
        <a:defRPr sz="1200" kern="1200">
          <a:solidFill>
            <a:srgbClr val="153D8A"/>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Clr>
          <a:srgbClr val="FFC000"/>
        </a:buClr>
        <a:buSzPct val="130000"/>
        <a:buFont typeface="Montserrat" panose="02000505000000020004" pitchFamily="2" charset="0"/>
        <a:buChar char="-"/>
        <a:defRPr sz="1000" kern="1200">
          <a:solidFill>
            <a:srgbClr val="153D8A"/>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Espace réservé du texte 2">
            <a:extLst>
              <a:ext uri="{FF2B5EF4-FFF2-40B4-BE49-F238E27FC236}">
                <a16:creationId xmlns:a16="http://schemas.microsoft.com/office/drawing/2014/main" id="{DD43A8C1-474B-290A-EEB6-5A8584E0D79A}"/>
              </a:ext>
            </a:extLst>
          </p:cNvPr>
          <p:cNvSpPr>
            <a:spLocks noGrp="1"/>
          </p:cNvSpPr>
          <p:nvPr>
            <p:ph type="body" idx="1"/>
          </p:nvPr>
        </p:nvSpPr>
        <p:spPr bwMode="gray">
          <a:xfrm>
            <a:off x="2986507" y="1449388"/>
            <a:ext cx="834189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dirty="0"/>
              <a:t>TEXTE DE NIVEAU 1</a:t>
            </a:r>
          </a:p>
          <a:p>
            <a:pPr lvl="1"/>
            <a:r>
              <a:rPr lang="fr-FR" altLang="fr-FR" dirty="0"/>
              <a:t>TEXTE DE NIVEAU 2</a:t>
            </a:r>
          </a:p>
          <a:p>
            <a:pPr lvl="2"/>
            <a:r>
              <a:rPr lang="fr-FR" altLang="fr-FR" dirty="0"/>
              <a:t>Texte de niveau 3</a:t>
            </a:r>
          </a:p>
          <a:p>
            <a:pPr lvl="3"/>
            <a:r>
              <a:rPr lang="fr-FR" altLang="fr-FR" dirty="0"/>
              <a:t>Texte de niveau 4</a:t>
            </a:r>
          </a:p>
        </p:txBody>
      </p:sp>
      <p:sp>
        <p:nvSpPr>
          <p:cNvPr id="4" name="Espace réservé de la date 3">
            <a:extLst>
              <a:ext uri="{FF2B5EF4-FFF2-40B4-BE49-F238E27FC236}">
                <a16:creationId xmlns:a16="http://schemas.microsoft.com/office/drawing/2014/main" id="{D9BB1F68-6D40-1B75-FFA5-B3EE2BB32994}"/>
              </a:ext>
            </a:extLst>
          </p:cNvPr>
          <p:cNvSpPr>
            <a:spLocks noGrp="1"/>
          </p:cNvSpPr>
          <p:nvPr>
            <p:ph type="dt" sz="half" idx="2"/>
          </p:nvPr>
        </p:nvSpPr>
        <p:spPr bwMode="gray">
          <a:xfrm>
            <a:off x="11857567" y="0"/>
            <a:ext cx="332317" cy="260350"/>
          </a:xfrm>
          <a:prstGeom prst="rect">
            <a:avLst/>
          </a:prstGeom>
        </p:spPr>
        <p:txBody>
          <a:bodyPr vert="horz" lIns="0" tIns="0" rIns="0" bIns="0" rtlCol="0" anchor="ctr" anchorCtr="0">
            <a:noAutofit/>
          </a:bodyPr>
          <a:lstStyle>
            <a:lvl1pPr algn="ctr" eaLnBrk="1" fontAlgn="auto" hangingPunct="1">
              <a:lnSpc>
                <a:spcPct val="100000"/>
              </a:lnSpc>
              <a:spcBef>
                <a:spcPts val="0"/>
              </a:spcBef>
              <a:spcAft>
                <a:spcPts val="0"/>
              </a:spcAft>
              <a:defRPr sz="100">
                <a:solidFill>
                  <a:schemeClr val="bg1">
                    <a:alpha val="0"/>
                  </a:schemeClr>
                </a:solidFill>
                <a:latin typeface="+mj-lt"/>
                <a:cs typeface="+mn-cs"/>
              </a:defRPr>
            </a:lvl1pPr>
          </a:lstStyle>
          <a:p>
            <a:pPr>
              <a:defRPr/>
            </a:pPr>
            <a:fld id="{8228D3FB-6A1A-EA4A-93EA-506E63262F32}" type="datetime1">
              <a:rPr lang="fr-FR" smtClean="0"/>
              <a:t>02/04/2025</a:t>
            </a:fld>
            <a:endParaRPr lang="fr-FR"/>
          </a:p>
        </p:txBody>
      </p:sp>
      <p:sp>
        <p:nvSpPr>
          <p:cNvPr id="5" name="Espace réservé du pied de page 4">
            <a:extLst>
              <a:ext uri="{FF2B5EF4-FFF2-40B4-BE49-F238E27FC236}">
                <a16:creationId xmlns:a16="http://schemas.microsoft.com/office/drawing/2014/main" id="{54B76224-F9B1-B399-8511-FF26710BE41F}"/>
              </a:ext>
            </a:extLst>
          </p:cNvPr>
          <p:cNvSpPr>
            <a:spLocks noGrp="1"/>
          </p:cNvSpPr>
          <p:nvPr>
            <p:ph type="ftr" sz="quarter" idx="3"/>
          </p:nvPr>
        </p:nvSpPr>
        <p:spPr bwMode="gray">
          <a:xfrm>
            <a:off x="11857568" y="0"/>
            <a:ext cx="334433" cy="260350"/>
          </a:xfrm>
          <a:prstGeom prst="rect">
            <a:avLst/>
          </a:prstGeom>
        </p:spPr>
        <p:txBody>
          <a:bodyPr vert="horz" lIns="0" tIns="0" rIns="0" bIns="0" rtlCol="0" anchor="ctr" anchorCtr="0">
            <a:noAutofit/>
          </a:bodyPr>
          <a:lstStyle>
            <a:lvl1pPr algn="l" eaLnBrk="1" fontAlgn="auto" hangingPunct="1">
              <a:spcBef>
                <a:spcPts val="0"/>
              </a:spcBef>
              <a:spcAft>
                <a:spcPts val="0"/>
              </a:spcAft>
              <a:defRPr sz="100">
                <a:solidFill>
                  <a:schemeClr val="bg1">
                    <a:alpha val="0"/>
                  </a:schemeClr>
                </a:solidFill>
                <a:latin typeface="+mj-lt"/>
                <a:cs typeface="+mn-cs"/>
              </a:defRPr>
            </a:lvl1pPr>
          </a:lstStyle>
          <a:p>
            <a:pPr>
              <a:defRPr/>
            </a:pPr>
            <a:endParaRPr lang="fr-FR" dirty="0"/>
          </a:p>
        </p:txBody>
      </p:sp>
      <p:sp>
        <p:nvSpPr>
          <p:cNvPr id="6" name="Espace réservé du numéro de diapositive 5">
            <a:extLst>
              <a:ext uri="{FF2B5EF4-FFF2-40B4-BE49-F238E27FC236}">
                <a16:creationId xmlns:a16="http://schemas.microsoft.com/office/drawing/2014/main" id="{BEC32B6B-81DF-17F3-9648-819872DFC6A9}"/>
              </a:ext>
            </a:extLst>
          </p:cNvPr>
          <p:cNvSpPr>
            <a:spLocks noGrp="1"/>
          </p:cNvSpPr>
          <p:nvPr>
            <p:ph type="sldNum" sz="quarter" idx="4"/>
          </p:nvPr>
        </p:nvSpPr>
        <p:spPr bwMode="gray">
          <a:xfrm>
            <a:off x="1259340" y="5733256"/>
            <a:ext cx="457317" cy="167859"/>
          </a:xfrm>
          <a:prstGeom prst="rect">
            <a:avLst/>
          </a:prstGeom>
          <a:solidFill>
            <a:schemeClr val="bg1"/>
          </a:solidFill>
        </p:spPr>
        <p:txBody>
          <a:bodyPr vert="horz" wrap="square" lIns="0" tIns="0" rIns="0" bIns="0" numCol="1" anchor="ctr" anchorCtr="0" compatLnSpc="1">
            <a:prstTxWarp prst="textNoShape">
              <a:avLst/>
            </a:prstTxWarp>
            <a:noAutofit/>
          </a:bodyPr>
          <a:lstStyle>
            <a:lvl1pPr algn="ctr" eaLnBrk="1" hangingPunct="1">
              <a:defRPr sz="800" b="1">
                <a:solidFill>
                  <a:srgbClr val="2C246B"/>
                </a:solidFill>
                <a:latin typeface="Montserrat" pitchFamily="2" charset="77"/>
              </a:defRPr>
            </a:lvl1pPr>
          </a:lstStyle>
          <a:p>
            <a:fld id="{558E8396-2DA7-6C46-9908-4866501E921A}" type="slidenum">
              <a:rPr lang="fr-FR" altLang="fr-FR" smtClean="0"/>
              <a:pPr/>
              <a:t>‹N°›</a:t>
            </a:fld>
            <a:endParaRPr lang="fr-FR" altLang="fr-FR" dirty="0"/>
          </a:p>
        </p:txBody>
      </p:sp>
      <p:pic>
        <p:nvPicPr>
          <p:cNvPr id="1033" name="Image 11">
            <a:extLst>
              <a:ext uri="{FF2B5EF4-FFF2-40B4-BE49-F238E27FC236}">
                <a16:creationId xmlns:a16="http://schemas.microsoft.com/office/drawing/2014/main" id="{BE4FBFFE-9958-37EB-B965-E9C5FEDAA08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gray">
          <a:xfrm>
            <a:off x="9309100" y="6243639"/>
            <a:ext cx="2880784"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ED67C0EC-36B6-3C07-A5E1-A049B2F067CA}"/>
              </a:ext>
            </a:extLst>
          </p:cNvPr>
          <p:cNvSpPr txBox="1"/>
          <p:nvPr>
            <p:extLst>
              <p:ext uri="{1162E1C5-73C7-4A58-AE30-91384D911F3F}">
                <p184:classification xmlns:p184="http://schemas.microsoft.com/office/powerpoint/2018/4/main" val="ftr"/>
              </p:ext>
            </p:extLst>
          </p:nvPr>
        </p:nvSpPr>
        <p:spPr>
          <a:xfrm>
            <a:off x="5690616" y="6642100"/>
            <a:ext cx="848784" cy="152400"/>
          </a:xfrm>
          <a:prstGeom prst="rect">
            <a:avLst/>
          </a:prstGeom>
        </p:spPr>
        <p:txBody>
          <a:bodyPr horzOverflow="overflow" lIns="0" tIns="0" rIns="0" bIns="0">
            <a:spAutoFit/>
          </a:bodyPr>
          <a:lstStyle/>
          <a:p>
            <a:pPr algn="l"/>
            <a:r>
              <a:rPr lang="fr-FR" sz="1000">
                <a:solidFill>
                  <a:srgbClr val="000000"/>
                </a:solidFill>
                <a:latin typeface="Calibri" panose="020F0502020204030204" pitchFamily="34" charset="0"/>
                <a:ea typeface="Calibri" panose="020F0502020204030204" pitchFamily="34" charset="0"/>
                <a:cs typeface="Calibri" panose="020F0502020204030204" pitchFamily="34" charset="0"/>
              </a:rPr>
              <a:t>C1 - Interne</a:t>
            </a:r>
          </a:p>
        </p:txBody>
      </p:sp>
    </p:spTree>
    <p:extLst>
      <p:ext uri="{BB962C8B-B14F-4D97-AF65-F5344CB8AC3E}">
        <p14:creationId xmlns:p14="http://schemas.microsoft.com/office/powerpoint/2010/main" val="3729475566"/>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Lst>
  <p:hf hdr="0" ftr="0" dt="0"/>
  <p:txStyles>
    <p:titleStyle>
      <a:lvl1pPr algn="ctr" rtl="0" eaLnBrk="0" fontAlgn="base" hangingPunct="0">
        <a:spcBef>
          <a:spcPct val="0"/>
        </a:spcBef>
        <a:spcAft>
          <a:spcPct val="0"/>
        </a:spcAft>
        <a:defRPr sz="900" b="0" kern="1200">
          <a:solidFill>
            <a:schemeClr val="bg1"/>
          </a:solidFill>
          <a:latin typeface="+mj-lt"/>
          <a:ea typeface="+mj-ea"/>
          <a:cs typeface="+mj-cs"/>
        </a:defRPr>
      </a:lvl1pPr>
      <a:lvl2pPr algn="r" rtl="0" eaLnBrk="0" fontAlgn="base" hangingPunct="0">
        <a:spcBef>
          <a:spcPct val="0"/>
        </a:spcBef>
        <a:spcAft>
          <a:spcPct val="0"/>
        </a:spcAft>
        <a:defRPr sz="1200" b="1">
          <a:solidFill>
            <a:schemeClr val="bg1"/>
          </a:solidFill>
          <a:latin typeface="Montserrat" panose="02000505000000020004" pitchFamily="2" charset="0"/>
        </a:defRPr>
      </a:lvl2pPr>
      <a:lvl3pPr algn="r" rtl="0" eaLnBrk="0" fontAlgn="base" hangingPunct="0">
        <a:spcBef>
          <a:spcPct val="0"/>
        </a:spcBef>
        <a:spcAft>
          <a:spcPct val="0"/>
        </a:spcAft>
        <a:defRPr sz="1200" b="1">
          <a:solidFill>
            <a:schemeClr val="bg1"/>
          </a:solidFill>
          <a:latin typeface="Montserrat" panose="02000505000000020004" pitchFamily="2" charset="0"/>
        </a:defRPr>
      </a:lvl3pPr>
      <a:lvl4pPr algn="r" rtl="0" eaLnBrk="0" fontAlgn="base" hangingPunct="0">
        <a:spcBef>
          <a:spcPct val="0"/>
        </a:spcBef>
        <a:spcAft>
          <a:spcPct val="0"/>
        </a:spcAft>
        <a:defRPr sz="1200" b="1">
          <a:solidFill>
            <a:schemeClr val="bg1"/>
          </a:solidFill>
          <a:latin typeface="Montserrat" panose="02000505000000020004" pitchFamily="2" charset="0"/>
        </a:defRPr>
      </a:lvl4pPr>
      <a:lvl5pPr algn="r" rtl="0" eaLnBrk="0" fontAlgn="base" hangingPunct="0">
        <a:spcBef>
          <a:spcPct val="0"/>
        </a:spcBef>
        <a:spcAft>
          <a:spcPct val="0"/>
        </a:spcAft>
        <a:defRPr sz="1200" b="1">
          <a:solidFill>
            <a:schemeClr val="bg1"/>
          </a:solidFill>
          <a:latin typeface="Montserrat" panose="02000505000000020004" pitchFamily="2" charset="0"/>
        </a:defRPr>
      </a:lvl5pPr>
      <a:lvl6pPr marL="457200" algn="r" rtl="0" fontAlgn="base">
        <a:spcBef>
          <a:spcPct val="0"/>
        </a:spcBef>
        <a:spcAft>
          <a:spcPct val="0"/>
        </a:spcAft>
        <a:defRPr sz="1200" b="1">
          <a:solidFill>
            <a:schemeClr val="bg1"/>
          </a:solidFill>
          <a:latin typeface="Montserrat" panose="02000505000000020004" pitchFamily="2" charset="0"/>
        </a:defRPr>
      </a:lvl6pPr>
      <a:lvl7pPr marL="914400" algn="r" rtl="0" fontAlgn="base">
        <a:spcBef>
          <a:spcPct val="0"/>
        </a:spcBef>
        <a:spcAft>
          <a:spcPct val="0"/>
        </a:spcAft>
        <a:defRPr sz="1200" b="1">
          <a:solidFill>
            <a:schemeClr val="bg1"/>
          </a:solidFill>
          <a:latin typeface="Montserrat" panose="02000505000000020004" pitchFamily="2" charset="0"/>
        </a:defRPr>
      </a:lvl7pPr>
      <a:lvl8pPr marL="1371600" algn="r" rtl="0" fontAlgn="base">
        <a:spcBef>
          <a:spcPct val="0"/>
        </a:spcBef>
        <a:spcAft>
          <a:spcPct val="0"/>
        </a:spcAft>
        <a:defRPr sz="1200" b="1">
          <a:solidFill>
            <a:schemeClr val="bg1"/>
          </a:solidFill>
          <a:latin typeface="Montserrat" panose="02000505000000020004" pitchFamily="2" charset="0"/>
        </a:defRPr>
      </a:lvl8pPr>
      <a:lvl9pPr marL="1828800" algn="r" rtl="0" fontAlgn="base">
        <a:spcBef>
          <a:spcPct val="0"/>
        </a:spcBef>
        <a:spcAft>
          <a:spcPct val="0"/>
        </a:spcAft>
        <a:defRPr sz="1200" b="1">
          <a:solidFill>
            <a:schemeClr val="bg1"/>
          </a:solidFill>
          <a:latin typeface="Montserrat" panose="02000505000000020004" pitchFamily="2" charset="0"/>
        </a:defRPr>
      </a:lvl9pPr>
    </p:titleStyle>
    <p:bodyStyle>
      <a:lvl1pPr marL="0" indent="0" algn="l" rtl="0" eaLnBrk="0" fontAlgn="base" hangingPunct="0">
        <a:spcBef>
          <a:spcPts val="1500"/>
        </a:spcBef>
        <a:spcAft>
          <a:spcPts val="1000"/>
        </a:spcAft>
        <a:buClr>
          <a:srgbClr val="2C256B"/>
        </a:buClr>
        <a:buSzPct val="110000"/>
        <a:buFont typeface="Wingdings" pitchFamily="2" charset="2"/>
        <a:buNone/>
        <a:defRPr sz="1600" b="1" kern="1200">
          <a:solidFill>
            <a:srgbClr val="153D8A"/>
          </a:solidFill>
          <a:latin typeface="Montserrat" pitchFamily="2" charset="77"/>
          <a:ea typeface="+mn-ea"/>
          <a:cs typeface="+mn-cs"/>
        </a:defRPr>
      </a:lvl1pPr>
      <a:lvl2pPr marL="431800" indent="-142875" algn="l" rtl="0" eaLnBrk="0" fontAlgn="base" hangingPunct="0">
        <a:spcBef>
          <a:spcPct val="0"/>
        </a:spcBef>
        <a:spcAft>
          <a:spcPct val="0"/>
        </a:spcAft>
        <a:buClr>
          <a:srgbClr val="0062AE"/>
        </a:buClr>
        <a:buSzPct val="85000"/>
        <a:buFontTx/>
        <a:buBlip>
          <a:blip r:embed="rId9"/>
        </a:buBlip>
        <a:defRPr sz="1400" b="1" kern="1200">
          <a:solidFill>
            <a:srgbClr val="153D8A"/>
          </a:solidFill>
          <a:latin typeface="+mj-lt"/>
          <a:ea typeface="+mn-ea"/>
          <a:cs typeface="+mn-cs"/>
        </a:defRPr>
      </a:lvl2pPr>
      <a:lvl3pPr marL="432000" indent="0" algn="l" rtl="0" eaLnBrk="0" fontAlgn="base" hangingPunct="0">
        <a:spcBef>
          <a:spcPts val="1500"/>
        </a:spcBef>
        <a:spcAft>
          <a:spcPts val="600"/>
        </a:spcAft>
        <a:buClr>
          <a:srgbClr val="0062AE"/>
        </a:buClr>
        <a:buSzPct val="120000"/>
        <a:buFontTx/>
        <a:buNone/>
        <a:defRPr sz="1000" b="1" i="0" kern="1200">
          <a:solidFill>
            <a:srgbClr val="153D8A"/>
          </a:solidFill>
          <a:latin typeface="+mj-lt"/>
          <a:ea typeface="+mn-ea"/>
          <a:cs typeface="+mn-cs"/>
        </a:defRPr>
      </a:lvl3pPr>
      <a:lvl4pPr marL="431800" algn="l" rtl="0" eaLnBrk="0" fontAlgn="base" hangingPunct="0">
        <a:spcBef>
          <a:spcPct val="0"/>
        </a:spcBef>
        <a:spcAft>
          <a:spcPct val="0"/>
        </a:spcAft>
        <a:buSzPct val="25000"/>
        <a:buBlip>
          <a:blip r:embed="rId10"/>
        </a:buBlip>
        <a:defRPr sz="1000" b="0" i="0" kern="1200">
          <a:solidFill>
            <a:srgbClr val="153D8A"/>
          </a:solidFill>
          <a:latin typeface="Montserrat Light" pitchFamily="2" charset="77"/>
          <a:ea typeface="+mn-ea"/>
          <a:cs typeface="+mn-cs"/>
        </a:defRPr>
      </a:lvl4pPr>
      <a:lvl5pPr marL="431800" indent="-142875" algn="l" rtl="0" eaLnBrk="0" fontAlgn="base" hangingPunct="0">
        <a:spcBef>
          <a:spcPts val="1500"/>
        </a:spcBef>
        <a:spcAft>
          <a:spcPts val="600"/>
        </a:spcAft>
        <a:buClr>
          <a:srgbClr val="0062AE"/>
        </a:buClr>
        <a:buSzPct val="85000"/>
        <a:buFont typeface="Wingdings 3" pitchFamily="2" charset="2"/>
        <a:buChar char=""/>
        <a:defRPr sz="1200" i="1" kern="1200">
          <a:solidFill>
            <a:srgbClr val="0062AE"/>
          </a:solidFill>
          <a:latin typeface="+mn-lt"/>
          <a:ea typeface="+mn-ea"/>
          <a:cs typeface="+mn-cs"/>
        </a:defRPr>
      </a:lvl5pPr>
      <a:lvl6pPr marL="432000" indent="0" algn="l" defTabSz="914400" rtl="0" eaLnBrk="1" latinLnBrk="0" hangingPunct="1">
        <a:spcBef>
          <a:spcPts val="0"/>
        </a:spcBef>
        <a:buFontTx/>
        <a:buBlip>
          <a:blip r:embed="rId10"/>
        </a:buBlip>
        <a:defRPr sz="1200" kern="1200">
          <a:solidFill>
            <a:srgbClr val="444F5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191529"/>
            <a:ext cx="12192000" cy="666750"/>
          </a:xfrm>
          <a:custGeom>
            <a:avLst/>
            <a:gdLst/>
            <a:ahLst/>
            <a:cxnLst/>
            <a:rect l="l" t="t" r="r" b="b"/>
            <a:pathLst>
              <a:path w="12192000" h="666750">
                <a:moveTo>
                  <a:pt x="12192000" y="0"/>
                </a:moveTo>
                <a:lnTo>
                  <a:pt x="0" y="0"/>
                </a:lnTo>
                <a:lnTo>
                  <a:pt x="0" y="666470"/>
                </a:lnTo>
                <a:lnTo>
                  <a:pt x="12192000" y="666470"/>
                </a:lnTo>
                <a:lnTo>
                  <a:pt x="12192000" y="0"/>
                </a:lnTo>
                <a:close/>
              </a:path>
            </a:pathLst>
          </a:custGeom>
          <a:solidFill>
            <a:srgbClr val="01805E"/>
          </a:solidFill>
        </p:spPr>
        <p:txBody>
          <a:bodyPr wrap="square" lIns="0" tIns="0" rIns="0" bIns="0" rtlCol="0"/>
          <a:lstStyle/>
          <a:p>
            <a:endParaRPr/>
          </a:p>
        </p:txBody>
      </p:sp>
      <p:sp>
        <p:nvSpPr>
          <p:cNvPr id="17" name="bg object 17"/>
          <p:cNvSpPr/>
          <p:nvPr/>
        </p:nvSpPr>
        <p:spPr>
          <a:xfrm>
            <a:off x="0" y="6191529"/>
            <a:ext cx="12192000" cy="666750"/>
          </a:xfrm>
          <a:custGeom>
            <a:avLst/>
            <a:gdLst/>
            <a:ahLst/>
            <a:cxnLst/>
            <a:rect l="l" t="t" r="r" b="b"/>
            <a:pathLst>
              <a:path w="12192000" h="666750">
                <a:moveTo>
                  <a:pt x="0" y="666470"/>
                </a:moveTo>
                <a:lnTo>
                  <a:pt x="12192000" y="666470"/>
                </a:lnTo>
                <a:lnTo>
                  <a:pt x="12192000" y="0"/>
                </a:lnTo>
                <a:lnTo>
                  <a:pt x="0" y="0"/>
                </a:lnTo>
                <a:lnTo>
                  <a:pt x="0" y="666470"/>
                </a:lnTo>
                <a:close/>
              </a:path>
            </a:pathLst>
          </a:custGeom>
          <a:ln w="12699">
            <a:solidFill>
              <a:srgbClr val="1287A3"/>
            </a:solidFill>
          </a:ln>
        </p:spPr>
        <p:txBody>
          <a:bodyPr wrap="square" lIns="0" tIns="0" rIns="0" bIns="0" rtlCol="0"/>
          <a:lstStyle/>
          <a:p>
            <a:endParaRPr/>
          </a:p>
        </p:txBody>
      </p:sp>
      <p:pic>
        <p:nvPicPr>
          <p:cNvPr id="18" name="bg object 18"/>
          <p:cNvPicPr/>
          <p:nvPr/>
        </p:nvPicPr>
        <p:blipFill>
          <a:blip r:embed="rId7" cstate="print"/>
          <a:stretch>
            <a:fillRect/>
          </a:stretch>
        </p:blipFill>
        <p:spPr>
          <a:xfrm>
            <a:off x="5481065" y="6357137"/>
            <a:ext cx="1220876" cy="335267"/>
          </a:xfrm>
          <a:prstGeom prst="rect">
            <a:avLst/>
          </a:prstGeom>
        </p:spPr>
      </p:pic>
      <p:sp>
        <p:nvSpPr>
          <p:cNvPr id="2" name="Holder 2"/>
          <p:cNvSpPr>
            <a:spLocks noGrp="1"/>
          </p:cNvSpPr>
          <p:nvPr>
            <p:ph type="title"/>
          </p:nvPr>
        </p:nvSpPr>
        <p:spPr>
          <a:xfrm>
            <a:off x="-12700" y="341833"/>
            <a:ext cx="6768465" cy="391795"/>
          </a:xfrm>
          <a:prstGeom prst="rect">
            <a:avLst/>
          </a:prstGeom>
        </p:spPr>
        <p:txBody>
          <a:bodyPr wrap="square" lIns="0" tIns="0" rIns="0" bIns="0">
            <a:spAutoFit/>
          </a:bodyPr>
          <a:lstStyle>
            <a:lvl1pPr>
              <a:defRPr sz="2400" b="1" i="0">
                <a:solidFill>
                  <a:srgbClr val="01805E"/>
                </a:solidFill>
                <a:latin typeface="Tahoma"/>
                <a:cs typeface="Tahoma"/>
              </a:defRPr>
            </a:lvl1pPr>
          </a:lstStyle>
          <a:p>
            <a:endParaRPr/>
          </a:p>
        </p:txBody>
      </p:sp>
      <p:sp>
        <p:nvSpPr>
          <p:cNvPr id="3" name="Holder 3"/>
          <p:cNvSpPr>
            <a:spLocks noGrp="1"/>
          </p:cNvSpPr>
          <p:nvPr>
            <p:ph type="body" idx="1"/>
          </p:nvPr>
        </p:nvSpPr>
        <p:spPr>
          <a:xfrm>
            <a:off x="3946397" y="1350009"/>
            <a:ext cx="7962900" cy="3747770"/>
          </a:xfrm>
          <a:prstGeom prst="rect">
            <a:avLst/>
          </a:prstGeom>
        </p:spPr>
        <p:txBody>
          <a:bodyPr wrap="square" lIns="0" tIns="0" rIns="0" bIns="0">
            <a:spAutoFit/>
          </a:bodyPr>
          <a:lstStyle>
            <a:lvl1pPr>
              <a:defRPr sz="1800" b="1" i="0">
                <a:solidFill>
                  <a:srgbClr val="01805E"/>
                </a:solidFill>
                <a:latin typeface="Tahoma"/>
                <a:cs typeface="Tahoma"/>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4/2/2025</a:t>
            </a:fld>
            <a:endParaRPr lang="en-US"/>
          </a:p>
        </p:txBody>
      </p:sp>
      <p:sp>
        <p:nvSpPr>
          <p:cNvPr id="6" name="Holder 6"/>
          <p:cNvSpPr>
            <a:spLocks noGrp="1"/>
          </p:cNvSpPr>
          <p:nvPr>
            <p:ph type="sldNum" sz="quarter" idx="7"/>
          </p:nvPr>
        </p:nvSpPr>
        <p:spPr>
          <a:xfrm>
            <a:off x="11536680" y="6450147"/>
            <a:ext cx="159384" cy="180975"/>
          </a:xfrm>
          <a:prstGeom prst="rect">
            <a:avLst/>
          </a:prstGeom>
        </p:spPr>
        <p:txBody>
          <a:bodyPr wrap="square" lIns="0" tIns="0" rIns="0" bIns="0">
            <a:spAutoFit/>
          </a:bodyPr>
          <a:lstStyle>
            <a:lvl1pPr>
              <a:defRPr sz="1000" b="0" i="0">
                <a:solidFill>
                  <a:schemeClr val="bg1"/>
                </a:solidFill>
                <a:latin typeface="Verdana"/>
                <a:cs typeface="Verdana"/>
              </a:defRPr>
            </a:lvl1pPr>
          </a:lstStyle>
          <a:p>
            <a:pPr marL="38100">
              <a:lnSpc>
                <a:spcPct val="100000"/>
              </a:lnSpc>
              <a:spcBef>
                <a:spcPts val="100"/>
              </a:spcBef>
            </a:pPr>
            <a:fld id="{81D60167-4931-47E6-BA6A-407CBD079E47}" type="slidenum">
              <a:rPr spc="-50" dirty="0"/>
              <a:t>‹N°›</a:t>
            </a:fld>
            <a:endParaRPr spc="-50" dirty="0"/>
          </a:p>
        </p:txBody>
      </p:sp>
    </p:spTree>
    <p:extLst>
      <p:ext uri="{BB962C8B-B14F-4D97-AF65-F5344CB8AC3E}">
        <p14:creationId xmlns:p14="http://schemas.microsoft.com/office/powerpoint/2010/main" val="3319699286"/>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45C2F55-3621-4D99-AC4B-FB5108FBFC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DA53377-4CD7-4DA9-A81B-E062F55F845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B7C077B-7400-4B7F-88DD-06D3BAB5A22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7C986-9A60-4ED2-8613-E0B791D29570}" type="datetimeFigureOut">
              <a:rPr lang="fr-FR" smtClean="0"/>
              <a:t>02/04/2025</a:t>
            </a:fld>
            <a:endParaRPr lang="fr-FR"/>
          </a:p>
        </p:txBody>
      </p:sp>
      <p:sp>
        <p:nvSpPr>
          <p:cNvPr id="5" name="Espace réservé du pied de page 4">
            <a:extLst>
              <a:ext uri="{FF2B5EF4-FFF2-40B4-BE49-F238E27FC236}">
                <a16:creationId xmlns:a16="http://schemas.microsoft.com/office/drawing/2014/main" id="{A24F5A05-4AE3-4BE6-A0AB-9551EC268B7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33B8638-43C2-430C-8C5B-8267AF4D094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F121C-F901-4FE8-963E-4FBB0AA7F1B5}" type="slidenum">
              <a:rPr lang="fr-FR" smtClean="0"/>
              <a:t>‹N°›</a:t>
            </a:fld>
            <a:endParaRPr lang="fr-FR"/>
          </a:p>
        </p:txBody>
      </p:sp>
    </p:spTree>
    <p:extLst>
      <p:ext uri="{BB962C8B-B14F-4D97-AF65-F5344CB8AC3E}">
        <p14:creationId xmlns:p14="http://schemas.microsoft.com/office/powerpoint/2010/main" val="1335222531"/>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 1"/>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auto">
          <a:xfrm>
            <a:off x="10956275" y="6195771"/>
            <a:ext cx="1239551" cy="66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11038416" y="6356351"/>
            <a:ext cx="533400" cy="366183"/>
          </a:xfrm>
          <a:prstGeom prst="rect">
            <a:avLst/>
          </a:prstGeom>
        </p:spPr>
        <p:txBody>
          <a:bodyPr vert="horz" wrap="square" lIns="0" tIns="0" rIns="0" bIns="0" numCol="1" anchor="b" anchorCtr="0" compatLnSpc="1">
            <a:prstTxWarp prst="textNoShape">
              <a:avLst/>
            </a:prstTxWarp>
          </a:bodyPr>
          <a:lstStyle>
            <a:lvl1pPr algn="r">
              <a:defRPr sz="1067" b="1">
                <a:solidFill>
                  <a:schemeClr val="bg1"/>
                </a:solidFill>
              </a:defRPr>
            </a:lvl1pPr>
          </a:lstStyle>
          <a:p>
            <a:fld id="{0197657B-8F99-43FF-9C46-7675354BEEB6}" type="slidenum">
              <a:rPr lang="en-US" altLang="fr-FR" smtClean="0"/>
              <a:pPr/>
              <a:t>‹N°›</a:t>
            </a:fld>
            <a:endParaRPr lang="en-US" altLang="fr-FR" dirty="0"/>
          </a:p>
        </p:txBody>
      </p:sp>
      <p:sp>
        <p:nvSpPr>
          <p:cNvPr id="1028" name="Title Placeholder 1"/>
          <p:cNvSpPr>
            <a:spLocks noGrp="1"/>
          </p:cNvSpPr>
          <p:nvPr>
            <p:ph type="title"/>
          </p:nvPr>
        </p:nvSpPr>
        <p:spPr bwMode="auto">
          <a:xfrm>
            <a:off x="599017" y="600000"/>
            <a:ext cx="10955867" cy="53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fr-FR" dirty="0" err="1"/>
              <a:t>Titre</a:t>
            </a:r>
            <a:r>
              <a:rPr lang="en-US" altLang="fr-FR" dirty="0"/>
              <a:t> de la slide</a:t>
            </a:r>
          </a:p>
        </p:txBody>
      </p:sp>
      <p:sp>
        <p:nvSpPr>
          <p:cNvPr id="1029" name="Text Placeholder 2"/>
          <p:cNvSpPr>
            <a:spLocks noGrp="1"/>
          </p:cNvSpPr>
          <p:nvPr>
            <p:ph type="body" idx="1"/>
          </p:nvPr>
        </p:nvSpPr>
        <p:spPr bwMode="auto">
          <a:xfrm>
            <a:off x="599018" y="1752001"/>
            <a:ext cx="10972799" cy="423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fr-FR" dirty="0" err="1"/>
              <a:t>Titre</a:t>
            </a:r>
            <a:r>
              <a:rPr lang="en-US" altLang="fr-FR" dirty="0"/>
              <a:t> du </a:t>
            </a:r>
            <a:r>
              <a:rPr lang="en-US" altLang="fr-FR" dirty="0" err="1"/>
              <a:t>paragraphe</a:t>
            </a:r>
            <a:endParaRPr lang="en-US" altLang="fr-FR" dirty="0"/>
          </a:p>
          <a:p>
            <a:pPr lvl="1"/>
            <a:r>
              <a:rPr lang="en-US" altLang="fr-FR" dirty="0"/>
              <a:t>Sous-</a:t>
            </a:r>
            <a:r>
              <a:rPr lang="en-US" altLang="fr-FR" dirty="0" err="1"/>
              <a:t>titre</a:t>
            </a:r>
            <a:r>
              <a:rPr lang="en-US" altLang="fr-FR" dirty="0"/>
              <a:t> du </a:t>
            </a:r>
            <a:r>
              <a:rPr lang="en-US" altLang="fr-FR" dirty="0" err="1"/>
              <a:t>paragraphe</a:t>
            </a:r>
            <a:endParaRPr lang="en-US" altLang="fr-FR" dirty="0"/>
          </a:p>
          <a:p>
            <a:pPr lvl="2"/>
            <a:r>
              <a:rPr lang="en-US" altLang="fr-FR" dirty="0" err="1"/>
              <a:t>Texte</a:t>
            </a:r>
            <a:r>
              <a:rPr lang="en-US" altLang="fr-FR" dirty="0"/>
              <a:t> courant du </a:t>
            </a:r>
            <a:r>
              <a:rPr lang="en-US" altLang="fr-FR" dirty="0" err="1"/>
              <a:t>paragraphe</a:t>
            </a:r>
            <a:endParaRPr lang="en-US" altLang="fr-FR" dirty="0"/>
          </a:p>
          <a:p>
            <a:pPr lvl="3"/>
            <a:r>
              <a:rPr lang="en-US" altLang="fr-FR" dirty="0" err="1"/>
              <a:t>Liste</a:t>
            </a:r>
            <a:r>
              <a:rPr lang="en-US" altLang="fr-FR" dirty="0"/>
              <a:t> </a:t>
            </a:r>
            <a:r>
              <a:rPr lang="en-US" altLang="fr-FR" dirty="0" err="1"/>
              <a:t>dans</a:t>
            </a:r>
            <a:r>
              <a:rPr lang="en-US" altLang="fr-FR" dirty="0"/>
              <a:t> le </a:t>
            </a:r>
            <a:r>
              <a:rPr lang="en-US" altLang="fr-FR" dirty="0" err="1"/>
              <a:t>paragraphe</a:t>
            </a:r>
            <a:endParaRPr lang="en-US" altLang="fr-FR" dirty="0"/>
          </a:p>
        </p:txBody>
      </p:sp>
      <p:sp>
        <p:nvSpPr>
          <p:cNvPr id="9" name="Footer Placeholder 4"/>
          <p:cNvSpPr>
            <a:spLocks noGrp="1"/>
          </p:cNvSpPr>
          <p:nvPr>
            <p:ph type="ftr" sz="quarter" idx="3"/>
          </p:nvPr>
        </p:nvSpPr>
        <p:spPr>
          <a:xfrm>
            <a:off x="6815667" y="328085"/>
            <a:ext cx="4766733" cy="165100"/>
          </a:xfrm>
          <a:prstGeom prst="rect">
            <a:avLst/>
          </a:prstGeom>
        </p:spPr>
        <p:txBody>
          <a:bodyPr vert="horz" wrap="square" lIns="0" tIns="0" rIns="0" bIns="0" numCol="1" anchor="ctr" anchorCtr="0" compatLnSpc="1">
            <a:prstTxWarp prst="textNoShape">
              <a:avLst/>
            </a:prstTxWarp>
            <a:spAutoFit/>
          </a:bodyPr>
          <a:lstStyle>
            <a:lvl1pPr algn="r">
              <a:defRPr sz="1067">
                <a:solidFill>
                  <a:srgbClr val="898989"/>
                </a:solidFill>
              </a:defRPr>
            </a:lvl1pPr>
          </a:lstStyle>
          <a:p>
            <a:r>
              <a:rPr lang="en-US" altLang="fr-FR" dirty="0" err="1"/>
              <a:t>Prénom</a:t>
            </a:r>
            <a:r>
              <a:rPr lang="en-US" altLang="fr-FR" dirty="0"/>
              <a:t> NOM - Direction / </a:t>
            </a:r>
            <a:r>
              <a:rPr lang="en-US" altLang="fr-FR" dirty="0" err="1"/>
              <a:t>Dernière</a:t>
            </a:r>
            <a:r>
              <a:rPr lang="en-US" altLang="fr-FR" dirty="0"/>
              <a:t> </a:t>
            </a:r>
            <a:r>
              <a:rPr lang="en-US" altLang="fr-FR" dirty="0" err="1"/>
              <a:t>mise</a:t>
            </a:r>
            <a:r>
              <a:rPr lang="en-US" altLang="fr-FR" dirty="0"/>
              <a:t> à jour</a:t>
            </a:r>
          </a:p>
        </p:txBody>
      </p:sp>
      <p:pic>
        <p:nvPicPr>
          <p:cNvPr id="8" name="Picture 2">
            <a:extLst>
              <a:ext uri="{FF2B5EF4-FFF2-40B4-BE49-F238E27FC236}">
                <a16:creationId xmlns:a16="http://schemas.microsoft.com/office/drawing/2014/main" id="{2DACCC49-60C2-4BAE-9657-331950782A00}"/>
              </a:ext>
            </a:extLst>
          </p:cNvPr>
          <p:cNvPicPr>
            <a:picLocks noChangeAspect="1" noChangeArrowheads="1"/>
          </p:cNvPicPr>
          <p:nvPr userDrawn="1"/>
        </p:nvPicPr>
        <p:blipFill>
          <a:blip r:embed="rId15"/>
          <a:stretch>
            <a:fillRect/>
          </a:stretch>
        </p:blipFill>
        <p:spPr bwMode="auto">
          <a:xfrm>
            <a:off x="158475" y="6052944"/>
            <a:ext cx="2304000" cy="66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478774"/>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hf hdr="0"/>
  <p:txStyles>
    <p:titleStyle>
      <a:lvl1pPr algn="l" defTabSz="609585" rtl="0" eaLnBrk="0" fontAlgn="base" hangingPunct="0">
        <a:lnSpc>
          <a:spcPct val="80000"/>
        </a:lnSpc>
        <a:spcBef>
          <a:spcPct val="0"/>
        </a:spcBef>
        <a:spcAft>
          <a:spcPct val="0"/>
        </a:spcAft>
        <a:defRPr sz="4267" b="1" kern="1200">
          <a:solidFill>
            <a:srgbClr val="482683"/>
          </a:solidFill>
          <a:latin typeface="+mj-lt"/>
          <a:ea typeface="MS PGothic" pitchFamily="34" charset="-128"/>
          <a:cs typeface="ＭＳ Ｐゴシック" charset="0"/>
        </a:defRPr>
      </a:lvl1pPr>
      <a:lvl2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2pPr>
      <a:lvl3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3pPr>
      <a:lvl4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4pPr>
      <a:lvl5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5pPr>
      <a:lvl6pPr marL="609585"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6pPr>
      <a:lvl7pPr marL="1219170"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7pPr>
      <a:lvl8pPr marL="1828754"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8pPr>
      <a:lvl9pPr marL="2438339"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itchFamily="34" charset="0"/>
        <a:defRPr sz="2933" b="1" kern="1200" baseline="0">
          <a:solidFill>
            <a:srgbClr val="9C4092"/>
          </a:solidFill>
          <a:latin typeface="+mn-lt"/>
          <a:ea typeface="MS PGothic" pitchFamily="34" charset="-128"/>
          <a:cs typeface="ＭＳ Ｐゴシック" charset="0"/>
        </a:defRPr>
      </a:lvl1pPr>
      <a:lvl2pPr marL="120648" indent="-120648" algn="l" defTabSz="609585" rtl="0" eaLnBrk="0" fontAlgn="base" hangingPunct="0">
        <a:lnSpc>
          <a:spcPct val="80000"/>
        </a:lnSpc>
        <a:spcBef>
          <a:spcPct val="20000"/>
        </a:spcBef>
        <a:spcAft>
          <a:spcPct val="0"/>
        </a:spcAft>
        <a:buFont typeface="Arial" pitchFamily="34" charset="0"/>
        <a:tabLst/>
        <a:defRPr sz="2000" kern="1200" cap="all" baseline="0">
          <a:solidFill>
            <a:srgbClr val="17CBD0"/>
          </a:solidFill>
          <a:latin typeface="+mn-lt"/>
          <a:ea typeface="MS PGothic" pitchFamily="34" charset="-128"/>
          <a:cs typeface="+mn-cs"/>
        </a:defRPr>
      </a:lvl2pPr>
      <a:lvl3pPr marL="120648" indent="-120648" algn="l" defTabSz="609585" rtl="0" eaLnBrk="0" fontAlgn="base" hangingPunct="0">
        <a:spcBef>
          <a:spcPts val="800"/>
        </a:spcBef>
        <a:spcAft>
          <a:spcPct val="0"/>
        </a:spcAft>
        <a:buFont typeface="Arial" pitchFamily="34" charset="0"/>
        <a:tabLst/>
        <a:defRPr sz="1867" kern="1200" baseline="0">
          <a:solidFill>
            <a:schemeClr val="tx1"/>
          </a:solidFill>
          <a:latin typeface="+mn-lt"/>
          <a:ea typeface="MS PGothic" pitchFamily="34" charset="-128"/>
          <a:cs typeface="+mn-cs"/>
        </a:defRPr>
      </a:lvl3pPr>
      <a:lvl4pPr marL="120648" indent="-120648" algn="l" defTabSz="609585" rtl="0" eaLnBrk="0" fontAlgn="base" hangingPunct="0">
        <a:spcBef>
          <a:spcPts val="800"/>
        </a:spcBef>
        <a:spcAft>
          <a:spcPct val="0"/>
        </a:spcAft>
        <a:buClr>
          <a:srgbClr val="EF7937"/>
        </a:buClr>
        <a:buSzPct val="100000"/>
        <a:buFont typeface="Arial" pitchFamily="34" charset="0"/>
        <a:buChar char="•"/>
        <a:tabLst/>
        <a:defRPr sz="1867" kern="1200" baseline="0">
          <a:solidFill>
            <a:schemeClr val="tx1"/>
          </a:solidFill>
          <a:latin typeface="+mn-lt"/>
          <a:ea typeface="MS PGothic" pitchFamily="34" charset="-128"/>
          <a:cs typeface="+mn-cs"/>
        </a:defRPr>
      </a:lvl4pPr>
      <a:lvl5pPr marL="120648" indent="0" algn="l" defTabSz="609585" rtl="0" eaLnBrk="0" fontAlgn="base" hangingPunct="0">
        <a:spcBef>
          <a:spcPts val="1133"/>
        </a:spcBef>
        <a:spcAft>
          <a:spcPct val="0"/>
        </a:spcAft>
        <a:buFont typeface="Arial" pitchFamily="34" charset="0"/>
        <a:defRPr sz="18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910402"/>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02/04/2025</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5C7551C4-641A-D343-AA7E-79AE4711BF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1563836" y="247643"/>
            <a:ext cx="809139" cy="464708"/>
          </a:xfrm>
          <a:prstGeom prst="rect">
            <a:avLst/>
          </a:prstGeom>
        </p:spPr>
      </p:pic>
      <p:pic>
        <p:nvPicPr>
          <p:cNvPr id="15" name="Image 14">
            <a:extLst>
              <a:ext uri="{FF2B5EF4-FFF2-40B4-BE49-F238E27FC236}">
                <a16:creationId xmlns:a16="http://schemas.microsoft.com/office/drawing/2014/main" id="{4921EE98-A0EA-AE49-A902-478042AA6C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gray">
          <a:xfrm>
            <a:off x="384000" y="144000"/>
            <a:ext cx="720000" cy="720000"/>
          </a:xfrm>
          <a:prstGeom prst="rect">
            <a:avLst/>
          </a:prstGeom>
        </p:spPr>
      </p:pic>
    </p:spTree>
    <p:extLst>
      <p:ext uri="{BB962C8B-B14F-4D97-AF65-F5344CB8AC3E}">
        <p14:creationId xmlns:p14="http://schemas.microsoft.com/office/powerpoint/2010/main" val="474051395"/>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5" name="Forme libre : forme 4"/>
          <p:cNvSpPr/>
          <p:nvPr/>
        </p:nvSpPr>
        <p:spPr>
          <a:xfrm>
            <a:off x="4165440" y="6356520"/>
            <a:ext cx="3858720" cy="3632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pic>
        <p:nvPicPr>
          <p:cNvPr id="6" name="Image 5"/>
          <p:cNvPicPr/>
          <p:nvPr/>
        </p:nvPicPr>
        <p:blipFill>
          <a:blip r:embed="rId15"/>
          <a:stretch/>
        </p:blipFill>
        <p:spPr>
          <a:xfrm>
            <a:off x="478560" y="293760"/>
            <a:ext cx="3684480" cy="418680"/>
          </a:xfrm>
          <a:prstGeom prst="rect">
            <a:avLst/>
          </a:prstGeom>
          <a:ln w="0">
            <a:noFill/>
          </a:ln>
        </p:spPr>
      </p:pic>
      <p:sp>
        <p:nvSpPr>
          <p:cNvPr id="2" name="Forme libre : forme 1"/>
          <p:cNvSpPr/>
          <p:nvPr/>
        </p:nvSpPr>
        <p:spPr>
          <a:xfrm>
            <a:off x="609600" y="6356520"/>
            <a:ext cx="2835840" cy="358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sp>
        <p:nvSpPr>
          <p:cNvPr id="3"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r>
              <a:rPr lang="fr-FR" sz="4400" b="0" strike="noStrike" spc="-1">
                <a:latin typeface="Arial"/>
              </a:rPr>
              <a:t>Click to edit the title text format</a:t>
            </a:r>
          </a:p>
        </p:txBody>
      </p:sp>
      <p:sp>
        <p:nvSpPr>
          <p:cNvPr id="4" name="PlaceHolder 2"/>
          <p:cNvSpPr>
            <a:spLocks noGrp="1"/>
          </p:cNvSpPr>
          <p:nvPr>
            <p:ph type="body"/>
          </p:nvPr>
        </p:nvSpPr>
        <p:spPr>
          <a:xfrm>
            <a:off x="609600" y="160452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fr-FR" sz="2800" b="0" strike="noStrike" spc="-1">
                <a:latin typeface="Arial"/>
              </a:rPr>
              <a:t>Second Outline Level</a:t>
            </a:r>
          </a:p>
          <a:p>
            <a:pPr marL="1296000" lvl="2" indent="-288000">
              <a:spcBef>
                <a:spcPts val="850"/>
              </a:spcBef>
              <a:buClr>
                <a:srgbClr val="000000"/>
              </a:buClr>
              <a:buSzPct val="45000"/>
              <a:buFont typeface="Wingdings" charset="2"/>
              <a:buChar char=""/>
            </a:pPr>
            <a:r>
              <a:rPr lang="fr-FR" sz="2400" b="0" strike="noStrike" spc="-1">
                <a:latin typeface="Arial"/>
              </a:rPr>
              <a:t>Third Outline Level</a:t>
            </a:r>
          </a:p>
          <a:p>
            <a:pPr marL="1728000" lvl="3" indent="-216000">
              <a:spcBef>
                <a:spcPts val="567"/>
              </a:spcBef>
              <a:buClr>
                <a:srgbClr val="000000"/>
              </a:buClr>
              <a:buSzPct val="75000"/>
              <a:buFont typeface="Symbol" charset="2"/>
              <a:buChar char=""/>
            </a:pPr>
            <a:r>
              <a:rPr lang="fr-FR" sz="2000" b="0" strike="noStrike" spc="-1">
                <a:latin typeface="Arial"/>
              </a:rPr>
              <a:t>Fourth Outline Level</a:t>
            </a:r>
          </a:p>
          <a:p>
            <a:pPr marL="2160000" lvl="4" indent="-216000">
              <a:spcBef>
                <a:spcPts val="283"/>
              </a:spcBef>
              <a:buClr>
                <a:srgbClr val="000000"/>
              </a:buClr>
              <a:buSzPct val="45000"/>
              <a:buFont typeface="Wingdings" charset="2"/>
              <a:buChar char=""/>
            </a:pPr>
            <a:r>
              <a:rPr lang="fr-FR" sz="2000" b="0" strike="noStrike" spc="-1">
                <a:latin typeface="Arial"/>
              </a:rPr>
              <a:t>Fifth Outline Level</a:t>
            </a:r>
          </a:p>
          <a:p>
            <a:pPr marL="2592000" lvl="5" indent="-216000">
              <a:spcBef>
                <a:spcPts val="283"/>
              </a:spcBef>
              <a:buClr>
                <a:srgbClr val="000000"/>
              </a:buClr>
              <a:buSzPct val="45000"/>
              <a:buFont typeface="Wingdings" charset="2"/>
              <a:buChar char=""/>
            </a:pPr>
            <a:r>
              <a:rPr lang="fr-FR" sz="2000" b="0" strike="noStrike" spc="-1">
                <a:latin typeface="Arial"/>
              </a:rPr>
              <a:t>Sixth Outline Level</a:t>
            </a:r>
          </a:p>
          <a:p>
            <a:pPr marL="3024000" lvl="6" indent="-216000">
              <a:spcBef>
                <a:spcPts val="283"/>
              </a:spcBef>
              <a:buClr>
                <a:srgbClr val="000000"/>
              </a:buClr>
              <a:buSzPct val="45000"/>
              <a:buFont typeface="Wingdings" charset="2"/>
              <a:buChar char=""/>
            </a:pPr>
            <a:r>
              <a:rPr lang="fr-FR" sz="2000" b="0" strike="noStrike" spc="-1">
                <a:latin typeface="Arial"/>
              </a:rPr>
              <a:t>Seventh Outline Level</a:t>
            </a:r>
          </a:p>
        </p:txBody>
      </p:sp>
    </p:spTree>
    <p:extLst>
      <p:ext uri="{BB962C8B-B14F-4D97-AF65-F5344CB8AC3E}">
        <p14:creationId xmlns:p14="http://schemas.microsoft.com/office/powerpoint/2010/main" val="4120208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910402"/>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02/04/2025</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9959" y="199021"/>
            <a:ext cx="2924788" cy="541627"/>
          </a:xfrm>
          <a:prstGeom prst="rect">
            <a:avLst/>
          </a:prstGeom>
        </p:spPr>
      </p:pic>
    </p:spTree>
    <p:extLst>
      <p:ext uri="{BB962C8B-B14F-4D97-AF65-F5344CB8AC3E}">
        <p14:creationId xmlns:p14="http://schemas.microsoft.com/office/powerpoint/2010/main" val="298292613"/>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3" name="Espace réservé du texte 2"/>
          <p:cNvSpPr>
            <a:spLocks noGrp="1"/>
          </p:cNvSpPr>
          <p:nvPr>
            <p:ph type="body" idx="1"/>
          </p:nvPr>
        </p:nvSpPr>
        <p:spPr bwMode="gray">
          <a:xfrm>
            <a:off x="431801" y="1907118"/>
            <a:ext cx="11233151" cy="4389967"/>
          </a:xfrm>
          <a:prstGeom prst="rect">
            <a:avLst/>
          </a:prstGeom>
        </p:spPr>
        <p:txBody>
          <a:bodyPr vert="horz" lIns="0" tIns="0" rIns="0" bIns="0" rtlCol="0" anchor="t" anchorCtr="0">
            <a:noAutofit/>
          </a:bodyPr>
          <a:lstStyle/>
          <a:p>
            <a:pPr lvl="0">
              <a:defRPr/>
            </a:pPr>
            <a:r>
              <a:rPr lang="fr-FR"/>
              <a:t>Texte de niveau 1</a:t>
            </a: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fld id="{733122C9-A0B9-462F-8757-0847AD287B63}" type="slidenum">
              <a:rPr lang="fr-FR"/>
              <a:t>‹N°›</a:t>
            </a:fld>
            <a:endParaRPr lang="fr-FR"/>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p:cNvSpPr>
            <a:spLocks noGrp="1"/>
          </p:cNvSpPr>
          <p:nvPr>
            <p:ph type="title"/>
          </p:nvPr>
        </p:nvSpPr>
        <p:spPr bwMode="auto">
          <a:xfrm>
            <a:off x="431801" y="910402"/>
            <a:ext cx="11233151" cy="502375"/>
          </a:xfrm>
          <a:prstGeom prst="rect">
            <a:avLst/>
          </a:prstGeom>
        </p:spPr>
        <p:txBody>
          <a:bodyPr vert="horz" lIns="91440" tIns="45720" rIns="91440" bIns="45720" rtlCol="0" anchor="ctr">
            <a:normAutofit/>
          </a:bodyPr>
          <a:lstStyle/>
          <a:p>
            <a:pPr>
              <a:defRPr/>
            </a:pPr>
            <a:r>
              <a:rPr lang="fr-FR"/>
              <a:t>Titre </a:t>
            </a:r>
            <a:endParaRPr/>
          </a:p>
        </p:txBody>
      </p:sp>
      <p:sp>
        <p:nvSpPr>
          <p:cNvPr id="2" name="Espace réservé de la date 1"/>
          <p:cNvSpPr>
            <a:spLocks noGrp="1"/>
          </p:cNvSpPr>
          <p:nvPr>
            <p:ph type="dt" sz="half" idx="2"/>
          </p:nvPr>
        </p:nvSpPr>
        <p:spPr bwMode="auto">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pPr>
              <a:defRPr/>
            </a:pPr>
            <a:fld id="{B858D49A-5A7A-574D-A0ED-52B5C1EFA876}" type="datetime1">
              <a:rPr lang="fr-FR" cap="all"/>
              <a:t>02/04/2025</a:t>
            </a:fld>
            <a:endParaRPr lang="fr-FR" cap="all"/>
          </a:p>
        </p:txBody>
      </p:sp>
      <p:pic>
        <p:nvPicPr>
          <p:cNvPr id="14" name="Image 13"/>
          <p:cNvPicPr>
            <a:picLocks noChangeAspect="1"/>
          </p:cNvPicPr>
          <p:nvPr/>
        </p:nvPicPr>
        <p:blipFill>
          <a:blip r:embed="rId16"/>
          <a:stretch/>
        </p:blipFill>
        <p:spPr bwMode="gray">
          <a:xfrm>
            <a:off x="10896533" y="247643"/>
            <a:ext cx="809139" cy="464708"/>
          </a:xfrm>
          <a:prstGeom prst="rect">
            <a:avLst/>
          </a:prstGeom>
        </p:spPr>
      </p:pic>
      <p:pic>
        <p:nvPicPr>
          <p:cNvPr id="15" name="Image 14"/>
          <p:cNvPicPr>
            <a:picLocks noChangeAspect="1"/>
          </p:cNvPicPr>
          <p:nvPr/>
        </p:nvPicPr>
        <p:blipFill>
          <a:blip r:embed="rId17"/>
          <a:stretch/>
        </p:blipFill>
        <p:spPr bwMode="gray">
          <a:xfrm>
            <a:off x="384000" y="144000"/>
            <a:ext cx="720000" cy="720000"/>
          </a:xfrm>
          <a:prstGeom prst="rect">
            <a:avLst/>
          </a:prstGeom>
        </p:spPr>
      </p:pic>
      <p:cxnSp>
        <p:nvCxnSpPr>
          <p:cNvPr id="9" name="Connecteur droit 8"/>
          <p:cNvCxnSpPr>
            <a:cxnSpLocks/>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590128"/>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Lst>
  <p:hf hdr="0"/>
  <p:txStyles>
    <p:titleStyle>
      <a:lvl1pPr marL="19050" indent="0" algn="l" defTabSz="1219170">
        <a:lnSpc>
          <a:spcPct val="90000"/>
        </a:lnSpc>
        <a:spcBef>
          <a:spcPts val="0"/>
        </a:spcBef>
        <a:buNone/>
        <a:defRPr sz="3333" b="1">
          <a:solidFill>
            <a:schemeClr val="tx1"/>
          </a:solidFill>
          <a:latin typeface="+mj-lt"/>
          <a:ea typeface="+mj-ea"/>
          <a:cs typeface="+mj-cs"/>
        </a:defRPr>
      </a:lvl1pPr>
    </p:titleStyle>
    <p:bodyStyle>
      <a:lvl1pPr marL="122764" indent="0" algn="l" defTabSz="1219170">
        <a:lnSpc>
          <a:spcPct val="100000"/>
        </a:lnSpc>
        <a:spcBef>
          <a:spcPts val="0"/>
        </a:spcBef>
        <a:spcAft>
          <a:spcPts val="667"/>
        </a:spcAft>
        <a:buFont typeface="Arial"/>
        <a:buNone/>
        <a:defRPr sz="1867" b="0">
          <a:solidFill>
            <a:schemeClr val="tx1"/>
          </a:solidFill>
          <a:latin typeface="+mn-lt"/>
          <a:ea typeface="+mn-ea"/>
          <a:cs typeface="+mn-cs"/>
        </a:defRPr>
      </a:lvl1pPr>
      <a:lvl2pPr marL="468588" indent="-228594" algn="l" defTabSz="1219170">
        <a:lnSpc>
          <a:spcPct val="100000"/>
        </a:lnSpc>
        <a:spcBef>
          <a:spcPts val="0"/>
        </a:spcBef>
        <a:spcAft>
          <a:spcPts val="800"/>
        </a:spcAft>
        <a:buClr>
          <a:srgbClr val="C00000"/>
        </a:buClr>
        <a:buSzPct val="100000"/>
        <a:buFont typeface="Arial"/>
        <a:buChar char="•"/>
        <a:defRPr sz="1600">
          <a:solidFill>
            <a:schemeClr val="tx1"/>
          </a:solidFill>
          <a:latin typeface="+mn-lt"/>
          <a:ea typeface="+mn-ea"/>
          <a:cs typeface="+mn-cs"/>
        </a:defRPr>
      </a:lvl2pPr>
      <a:lvl3pPr marL="708582" indent="-228594" algn="l" defTabSz="1219170">
        <a:lnSpc>
          <a:spcPct val="100000"/>
        </a:lnSpc>
        <a:spcBef>
          <a:spcPts val="0"/>
        </a:spcBef>
        <a:spcAft>
          <a:spcPts val="133"/>
        </a:spcAft>
        <a:buSzPct val="100000"/>
        <a:buFont typeface="Wingdings"/>
        <a:buChar char="§"/>
        <a:defRPr sz="1333">
          <a:solidFill>
            <a:schemeClr val="tx1"/>
          </a:solidFill>
          <a:latin typeface="+mn-lt"/>
          <a:ea typeface="+mn-ea"/>
          <a:cs typeface="+mn-cs"/>
        </a:defRPr>
      </a:lvl3pPr>
      <a:lvl4pPr marL="948576" indent="-228594" algn="l" defTabSz="1219170">
        <a:lnSpc>
          <a:spcPct val="100000"/>
        </a:lnSpc>
        <a:spcBef>
          <a:spcPts val="133"/>
        </a:spcBef>
        <a:spcAft>
          <a:spcPts val="133"/>
        </a:spcAft>
        <a:buSzPct val="100000"/>
        <a:buFont typeface="Arial"/>
        <a:buChar char="•"/>
        <a:defRPr sz="1067">
          <a:solidFill>
            <a:schemeClr val="tx1"/>
          </a:solidFill>
          <a:latin typeface="+mn-lt"/>
          <a:ea typeface="+mn-ea"/>
          <a:cs typeface="+mn-cs"/>
        </a:defRPr>
      </a:lvl4pPr>
      <a:lvl5pPr marL="1236569" indent="-228594" algn="l" defTabSz="1219170">
        <a:lnSpc>
          <a:spcPct val="100000"/>
        </a:lnSpc>
        <a:spcBef>
          <a:spcPts val="133"/>
        </a:spcBef>
        <a:spcAft>
          <a:spcPts val="133"/>
        </a:spcAft>
        <a:buSzPct val="100000"/>
        <a:buFont typeface="Wingdings"/>
        <a:buChar char="§"/>
        <a:defRPr sz="933">
          <a:solidFill>
            <a:schemeClr val="tx1"/>
          </a:solidFill>
          <a:latin typeface="+mn-lt"/>
          <a:ea typeface="+mn-ea"/>
          <a:cs typeface="+mn-cs"/>
        </a:defRPr>
      </a:lvl5pPr>
      <a:lvl6pPr marL="3352716" indent="-304792" algn="l" defTabSz="1219170">
        <a:spcBef>
          <a:spcPts val="0"/>
        </a:spcBef>
        <a:buFont typeface="Arial"/>
        <a:buChar char="•"/>
        <a:defRPr sz="2667">
          <a:solidFill>
            <a:schemeClr val="tx1"/>
          </a:solidFill>
          <a:latin typeface="+mn-lt"/>
          <a:ea typeface="+mn-ea"/>
          <a:cs typeface="+mn-cs"/>
        </a:defRPr>
      </a:lvl6pPr>
      <a:lvl7pPr marL="3962301" indent="-304792" algn="l" defTabSz="1219170">
        <a:spcBef>
          <a:spcPts val="0"/>
        </a:spcBef>
        <a:buFont typeface="Arial"/>
        <a:buChar char="•"/>
        <a:defRPr sz="2667">
          <a:solidFill>
            <a:schemeClr val="tx1"/>
          </a:solidFill>
          <a:latin typeface="+mn-lt"/>
          <a:ea typeface="+mn-ea"/>
          <a:cs typeface="+mn-cs"/>
        </a:defRPr>
      </a:lvl7pPr>
      <a:lvl8pPr marL="4267093" indent="0" algn="l" defTabSz="1219170">
        <a:spcBef>
          <a:spcPts val="0"/>
        </a:spcBef>
        <a:buFont typeface="Arial"/>
        <a:buNone/>
        <a:defRPr sz="2667">
          <a:solidFill>
            <a:schemeClr val="tx1"/>
          </a:solidFill>
          <a:latin typeface="+mn-lt"/>
          <a:ea typeface="+mn-ea"/>
          <a:cs typeface="+mn-cs"/>
        </a:defRPr>
      </a:lvl8pPr>
      <a:lvl9pPr marL="5181470" indent="-304792" algn="l" defTabSz="1219170">
        <a:spcBef>
          <a:spcPts val="0"/>
        </a:spcBef>
        <a:buFont typeface="Arial"/>
        <a:buChar char="•"/>
        <a:defRPr sz="2667">
          <a:solidFill>
            <a:schemeClr val="tx1"/>
          </a:solidFill>
          <a:latin typeface="+mn-lt"/>
          <a:ea typeface="+mn-ea"/>
          <a:cs typeface="+mn-cs"/>
        </a:defRPr>
      </a:lvl9pPr>
    </p:bodyStyle>
    <p:otherStyle>
      <a:defPPr>
        <a:defRPr lang="fr-FR"/>
      </a:defPPr>
      <a:lvl1pPr marL="0" algn="l" defTabSz="1219170">
        <a:defRPr sz="2400">
          <a:solidFill>
            <a:schemeClr val="tx1"/>
          </a:solidFill>
          <a:latin typeface="+mn-lt"/>
          <a:ea typeface="+mn-ea"/>
          <a:cs typeface="+mn-cs"/>
        </a:defRPr>
      </a:lvl1pPr>
      <a:lvl2pPr marL="609585" algn="l" defTabSz="1219170">
        <a:defRPr sz="2400">
          <a:solidFill>
            <a:schemeClr val="tx1"/>
          </a:solidFill>
          <a:latin typeface="+mn-lt"/>
          <a:ea typeface="+mn-ea"/>
          <a:cs typeface="+mn-cs"/>
        </a:defRPr>
      </a:lvl2pPr>
      <a:lvl3pPr marL="1219170" algn="l" defTabSz="1219170">
        <a:defRPr sz="2400">
          <a:solidFill>
            <a:schemeClr val="tx1"/>
          </a:solidFill>
          <a:latin typeface="+mn-lt"/>
          <a:ea typeface="+mn-ea"/>
          <a:cs typeface="+mn-cs"/>
        </a:defRPr>
      </a:lvl3pPr>
      <a:lvl4pPr marL="1828754" algn="l" defTabSz="1219170">
        <a:defRPr sz="2400">
          <a:solidFill>
            <a:schemeClr val="tx1"/>
          </a:solidFill>
          <a:latin typeface="+mn-lt"/>
          <a:ea typeface="+mn-ea"/>
          <a:cs typeface="+mn-cs"/>
        </a:defRPr>
      </a:lvl4pPr>
      <a:lvl5pPr marL="2438339" algn="l" defTabSz="1219170">
        <a:defRPr sz="2400">
          <a:solidFill>
            <a:schemeClr val="tx1"/>
          </a:solidFill>
          <a:latin typeface="+mn-lt"/>
          <a:ea typeface="+mn-ea"/>
          <a:cs typeface="+mn-cs"/>
        </a:defRPr>
      </a:lvl5pPr>
      <a:lvl6pPr marL="3047924" algn="l" defTabSz="1219170">
        <a:defRPr sz="2400">
          <a:solidFill>
            <a:schemeClr val="tx1"/>
          </a:solidFill>
          <a:latin typeface="+mn-lt"/>
          <a:ea typeface="+mn-ea"/>
          <a:cs typeface="+mn-cs"/>
        </a:defRPr>
      </a:lvl6pPr>
      <a:lvl7pPr marL="3657509" algn="l" defTabSz="1219170">
        <a:defRPr sz="2400">
          <a:solidFill>
            <a:schemeClr val="tx1"/>
          </a:solidFill>
          <a:latin typeface="+mn-lt"/>
          <a:ea typeface="+mn-ea"/>
          <a:cs typeface="+mn-cs"/>
        </a:defRPr>
      </a:lvl7pPr>
      <a:lvl8pPr marL="4267093" algn="l" defTabSz="1219170">
        <a:defRPr sz="2400">
          <a:solidFill>
            <a:schemeClr val="tx1"/>
          </a:solidFill>
          <a:latin typeface="+mn-lt"/>
          <a:ea typeface="+mn-ea"/>
          <a:cs typeface="+mn-cs"/>
        </a:defRPr>
      </a:lvl8pPr>
      <a:lvl9pPr marL="4876678" algn="l" defTabSz="1219170">
        <a:defRPr sz="24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41" name="Forme libre : forme 40"/>
          <p:cNvSpPr/>
          <p:nvPr/>
        </p:nvSpPr>
        <p:spPr>
          <a:xfrm>
            <a:off x="4165440" y="6356520"/>
            <a:ext cx="3858720" cy="3632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pic>
        <p:nvPicPr>
          <p:cNvPr id="42" name="Image 41"/>
          <p:cNvPicPr/>
          <p:nvPr/>
        </p:nvPicPr>
        <p:blipFill>
          <a:blip r:embed="rId15"/>
          <a:stretch/>
        </p:blipFill>
        <p:spPr>
          <a:xfrm>
            <a:off x="478560" y="293760"/>
            <a:ext cx="3684480" cy="418680"/>
          </a:xfrm>
          <a:prstGeom prst="rect">
            <a:avLst/>
          </a:prstGeom>
          <a:ln w="0">
            <a:noFill/>
          </a:ln>
        </p:spPr>
      </p:pic>
      <p:sp>
        <p:nvSpPr>
          <p:cNvPr id="43" name="Forme libre : forme 42"/>
          <p:cNvSpPr/>
          <p:nvPr/>
        </p:nvSpPr>
        <p:spPr>
          <a:xfrm>
            <a:off x="609600" y="6356520"/>
            <a:ext cx="2835840" cy="358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sp>
        <p:nvSpPr>
          <p:cNvPr id="44"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r>
              <a:rPr lang="fr-FR" sz="4400" b="0" strike="noStrike" spc="-1">
                <a:latin typeface="Arial"/>
              </a:rPr>
              <a:t>Click to edit the title text format</a:t>
            </a:r>
          </a:p>
        </p:txBody>
      </p:sp>
      <p:sp>
        <p:nvSpPr>
          <p:cNvPr id="45" name="PlaceHolder 2"/>
          <p:cNvSpPr>
            <a:spLocks noGrp="1"/>
          </p:cNvSpPr>
          <p:nvPr>
            <p:ph type="body"/>
          </p:nvPr>
        </p:nvSpPr>
        <p:spPr>
          <a:xfrm>
            <a:off x="609600" y="160452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fr-FR" sz="2800" b="0" strike="noStrike" spc="-1">
                <a:latin typeface="Arial"/>
              </a:rPr>
              <a:t>Second Outline Level</a:t>
            </a:r>
          </a:p>
          <a:p>
            <a:pPr marL="1296000" lvl="2" indent="-288000">
              <a:spcBef>
                <a:spcPts val="850"/>
              </a:spcBef>
              <a:buClr>
                <a:srgbClr val="000000"/>
              </a:buClr>
              <a:buSzPct val="45000"/>
              <a:buFont typeface="Wingdings" charset="2"/>
              <a:buChar char=""/>
            </a:pPr>
            <a:r>
              <a:rPr lang="fr-FR" sz="2400" b="0" strike="noStrike" spc="-1">
                <a:latin typeface="Arial"/>
              </a:rPr>
              <a:t>Third Outline Level</a:t>
            </a:r>
          </a:p>
          <a:p>
            <a:pPr marL="1728000" lvl="3" indent="-216000">
              <a:spcBef>
                <a:spcPts val="567"/>
              </a:spcBef>
              <a:buClr>
                <a:srgbClr val="000000"/>
              </a:buClr>
              <a:buSzPct val="75000"/>
              <a:buFont typeface="Symbol" charset="2"/>
              <a:buChar char=""/>
            </a:pPr>
            <a:r>
              <a:rPr lang="fr-FR" sz="2000" b="0" strike="noStrike" spc="-1">
                <a:latin typeface="Arial"/>
              </a:rPr>
              <a:t>Fourth Outline Level</a:t>
            </a:r>
          </a:p>
          <a:p>
            <a:pPr marL="2160000" lvl="4" indent="-216000">
              <a:spcBef>
                <a:spcPts val="283"/>
              </a:spcBef>
              <a:buClr>
                <a:srgbClr val="000000"/>
              </a:buClr>
              <a:buSzPct val="45000"/>
              <a:buFont typeface="Wingdings" charset="2"/>
              <a:buChar char=""/>
            </a:pPr>
            <a:r>
              <a:rPr lang="fr-FR" sz="2000" b="0" strike="noStrike" spc="-1">
                <a:latin typeface="Arial"/>
              </a:rPr>
              <a:t>Fifth Outline Level</a:t>
            </a:r>
          </a:p>
          <a:p>
            <a:pPr marL="2592000" lvl="5" indent="-216000">
              <a:spcBef>
                <a:spcPts val="283"/>
              </a:spcBef>
              <a:buClr>
                <a:srgbClr val="000000"/>
              </a:buClr>
              <a:buSzPct val="45000"/>
              <a:buFont typeface="Wingdings" charset="2"/>
              <a:buChar char=""/>
            </a:pPr>
            <a:r>
              <a:rPr lang="fr-FR" sz="2000" b="0" strike="noStrike" spc="-1">
                <a:latin typeface="Arial"/>
              </a:rPr>
              <a:t>Sixth Outline Level</a:t>
            </a:r>
          </a:p>
          <a:p>
            <a:pPr marL="3024000" lvl="6" indent="-216000">
              <a:spcBef>
                <a:spcPts val="283"/>
              </a:spcBef>
              <a:buClr>
                <a:srgbClr val="000000"/>
              </a:buClr>
              <a:buSzPct val="45000"/>
              <a:buFont typeface="Wingdings" charset="2"/>
              <a:buChar char=""/>
            </a:pPr>
            <a:r>
              <a:rPr lang="fr-FR" sz="2000" b="0" strike="noStrike" spc="-1">
                <a:latin typeface="Arial"/>
              </a:rPr>
              <a:t>Seventh Outline Level</a:t>
            </a:r>
          </a:p>
        </p:txBody>
      </p:sp>
    </p:spTree>
    <p:extLst>
      <p:ext uri="{BB962C8B-B14F-4D97-AF65-F5344CB8AC3E}">
        <p14:creationId xmlns:p14="http://schemas.microsoft.com/office/powerpoint/2010/main" val="33878035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82" name="Forme libre : forme 81"/>
          <p:cNvSpPr/>
          <p:nvPr/>
        </p:nvSpPr>
        <p:spPr>
          <a:xfrm>
            <a:off x="4165440" y="6356520"/>
            <a:ext cx="3858720" cy="3632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pic>
        <p:nvPicPr>
          <p:cNvPr id="83" name="Image 82"/>
          <p:cNvPicPr/>
          <p:nvPr/>
        </p:nvPicPr>
        <p:blipFill>
          <a:blip r:embed="rId15"/>
          <a:stretch/>
        </p:blipFill>
        <p:spPr>
          <a:xfrm>
            <a:off x="478560" y="293760"/>
            <a:ext cx="3684480" cy="418680"/>
          </a:xfrm>
          <a:prstGeom prst="rect">
            <a:avLst/>
          </a:prstGeom>
          <a:ln w="0">
            <a:noFill/>
          </a:ln>
        </p:spPr>
      </p:pic>
      <p:sp>
        <p:nvSpPr>
          <p:cNvPr id="84"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r>
              <a:rPr lang="fr-FR" sz="4400" b="0" strike="noStrike" spc="-1">
                <a:latin typeface="Arial"/>
              </a:rPr>
              <a:t>Click to edit the title text format</a:t>
            </a:r>
          </a:p>
        </p:txBody>
      </p:sp>
      <p:sp>
        <p:nvSpPr>
          <p:cNvPr id="85" name="PlaceHolder 2"/>
          <p:cNvSpPr>
            <a:spLocks noGrp="1"/>
          </p:cNvSpPr>
          <p:nvPr>
            <p:ph type="body"/>
          </p:nvPr>
        </p:nvSpPr>
        <p:spPr>
          <a:xfrm>
            <a:off x="609600" y="160452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fr-FR" sz="2800" b="0" strike="noStrike" spc="-1">
                <a:latin typeface="Arial"/>
              </a:rPr>
              <a:t>Second Outline Level</a:t>
            </a:r>
          </a:p>
          <a:p>
            <a:pPr marL="1296000" lvl="2" indent="-288000">
              <a:spcBef>
                <a:spcPts val="850"/>
              </a:spcBef>
              <a:buClr>
                <a:srgbClr val="000000"/>
              </a:buClr>
              <a:buSzPct val="45000"/>
              <a:buFont typeface="Wingdings" charset="2"/>
              <a:buChar char=""/>
            </a:pPr>
            <a:r>
              <a:rPr lang="fr-FR" sz="2400" b="0" strike="noStrike" spc="-1">
                <a:latin typeface="Arial"/>
              </a:rPr>
              <a:t>Third Outline Level</a:t>
            </a:r>
          </a:p>
          <a:p>
            <a:pPr marL="1728000" lvl="3" indent="-216000">
              <a:spcBef>
                <a:spcPts val="567"/>
              </a:spcBef>
              <a:buClr>
                <a:srgbClr val="000000"/>
              </a:buClr>
              <a:buSzPct val="75000"/>
              <a:buFont typeface="Symbol" charset="2"/>
              <a:buChar char=""/>
            </a:pPr>
            <a:r>
              <a:rPr lang="fr-FR" sz="2000" b="0" strike="noStrike" spc="-1">
                <a:latin typeface="Arial"/>
              </a:rPr>
              <a:t>Fourth Outline Level</a:t>
            </a:r>
          </a:p>
          <a:p>
            <a:pPr marL="2160000" lvl="4" indent="-216000">
              <a:spcBef>
                <a:spcPts val="283"/>
              </a:spcBef>
              <a:buClr>
                <a:srgbClr val="000000"/>
              </a:buClr>
              <a:buSzPct val="45000"/>
              <a:buFont typeface="Wingdings" charset="2"/>
              <a:buChar char=""/>
            </a:pPr>
            <a:r>
              <a:rPr lang="fr-FR" sz="2000" b="0" strike="noStrike" spc="-1">
                <a:latin typeface="Arial"/>
              </a:rPr>
              <a:t>Fifth Outline Level</a:t>
            </a:r>
          </a:p>
          <a:p>
            <a:pPr marL="2592000" lvl="5" indent="-216000">
              <a:spcBef>
                <a:spcPts val="283"/>
              </a:spcBef>
              <a:buClr>
                <a:srgbClr val="000000"/>
              </a:buClr>
              <a:buSzPct val="45000"/>
              <a:buFont typeface="Wingdings" charset="2"/>
              <a:buChar char=""/>
            </a:pPr>
            <a:r>
              <a:rPr lang="fr-FR" sz="2000" b="0" strike="noStrike" spc="-1">
                <a:latin typeface="Arial"/>
              </a:rPr>
              <a:t>Sixth Outline Level</a:t>
            </a:r>
          </a:p>
          <a:p>
            <a:pPr marL="3024000" lvl="6" indent="-216000">
              <a:spcBef>
                <a:spcPts val="283"/>
              </a:spcBef>
              <a:buClr>
                <a:srgbClr val="000000"/>
              </a:buClr>
              <a:buSzPct val="45000"/>
              <a:buFont typeface="Wingdings" charset="2"/>
              <a:buChar char=""/>
            </a:pPr>
            <a:r>
              <a:rPr lang="fr-FR" sz="2000" b="0" strike="noStrike" spc="-1">
                <a:latin typeface="Arial"/>
              </a:rPr>
              <a:t>Seventh Outline Level</a:t>
            </a:r>
          </a:p>
        </p:txBody>
      </p:sp>
    </p:spTree>
    <p:extLst>
      <p:ext uri="{BB962C8B-B14F-4D97-AF65-F5344CB8AC3E}">
        <p14:creationId xmlns:p14="http://schemas.microsoft.com/office/powerpoint/2010/main" val="27592791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910402"/>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02/04/2025</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5C7551C4-641A-D343-AA7E-79AE4711BF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gray">
          <a:xfrm>
            <a:off x="1563836" y="247643"/>
            <a:ext cx="809139" cy="464708"/>
          </a:xfrm>
          <a:prstGeom prst="rect">
            <a:avLst/>
          </a:prstGeom>
        </p:spPr>
      </p:pic>
      <p:pic>
        <p:nvPicPr>
          <p:cNvPr id="15" name="Image 14">
            <a:extLst>
              <a:ext uri="{FF2B5EF4-FFF2-40B4-BE49-F238E27FC236}">
                <a16:creationId xmlns:a16="http://schemas.microsoft.com/office/drawing/2014/main" id="{4921EE98-A0EA-AE49-A902-478042AA6C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384000" y="144000"/>
            <a:ext cx="720000" cy="720000"/>
          </a:xfrm>
          <a:prstGeom prst="rect">
            <a:avLst/>
          </a:prstGeom>
        </p:spPr>
      </p:pic>
    </p:spTree>
    <p:extLst>
      <p:ext uri="{BB962C8B-B14F-4D97-AF65-F5344CB8AC3E}">
        <p14:creationId xmlns:p14="http://schemas.microsoft.com/office/powerpoint/2010/main" val="81843090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DG /Transfo Interne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910402"/>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02/04/2025</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5C7551C4-641A-D343-AA7E-79AE4711BF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gray">
          <a:xfrm>
            <a:off x="1563836" y="247643"/>
            <a:ext cx="809139" cy="464708"/>
          </a:xfrm>
          <a:prstGeom prst="rect">
            <a:avLst/>
          </a:prstGeom>
        </p:spPr>
      </p:pic>
      <p:pic>
        <p:nvPicPr>
          <p:cNvPr id="15" name="Image 14">
            <a:extLst>
              <a:ext uri="{FF2B5EF4-FFF2-40B4-BE49-F238E27FC236}">
                <a16:creationId xmlns:a16="http://schemas.microsoft.com/office/drawing/2014/main" id="{4921EE98-A0EA-AE49-A902-478042AA6C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384000" y="144000"/>
            <a:ext cx="720000" cy="720000"/>
          </a:xfrm>
          <a:prstGeom prst="rect">
            <a:avLst/>
          </a:prstGeom>
        </p:spPr>
      </p:pic>
    </p:spTree>
    <p:extLst>
      <p:ext uri="{BB962C8B-B14F-4D97-AF65-F5344CB8AC3E}">
        <p14:creationId xmlns:p14="http://schemas.microsoft.com/office/powerpoint/2010/main" val="2611925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910402"/>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02/04/2025</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5C7551C4-641A-D343-AA7E-79AE4711BF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gray">
          <a:xfrm>
            <a:off x="1563836" y="247643"/>
            <a:ext cx="809139" cy="464708"/>
          </a:xfrm>
          <a:prstGeom prst="rect">
            <a:avLst/>
          </a:prstGeom>
        </p:spPr>
      </p:pic>
      <p:pic>
        <p:nvPicPr>
          <p:cNvPr id="15" name="Image 14">
            <a:extLst>
              <a:ext uri="{FF2B5EF4-FFF2-40B4-BE49-F238E27FC236}">
                <a16:creationId xmlns:a16="http://schemas.microsoft.com/office/drawing/2014/main" id="{4921EE98-A0EA-AE49-A902-478042AA6C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384000" y="144000"/>
            <a:ext cx="720000" cy="720000"/>
          </a:xfrm>
          <a:prstGeom prst="rect">
            <a:avLst/>
          </a:prstGeom>
        </p:spPr>
      </p:pic>
    </p:spTree>
    <p:extLst>
      <p:ext uri="{BB962C8B-B14F-4D97-AF65-F5344CB8AC3E}">
        <p14:creationId xmlns:p14="http://schemas.microsoft.com/office/powerpoint/2010/main" val="109575967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910402"/>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02/04/2025</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9959" y="199021"/>
            <a:ext cx="2924788" cy="541627"/>
          </a:xfrm>
          <a:prstGeom prst="rect">
            <a:avLst/>
          </a:prstGeom>
        </p:spPr>
      </p:pic>
    </p:spTree>
    <p:extLst>
      <p:ext uri="{BB962C8B-B14F-4D97-AF65-F5344CB8AC3E}">
        <p14:creationId xmlns:p14="http://schemas.microsoft.com/office/powerpoint/2010/main" val="423859918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3" name="Espace réservé du texte 2"/>
          <p:cNvSpPr>
            <a:spLocks noGrp="1"/>
          </p:cNvSpPr>
          <p:nvPr>
            <p:ph type="body" idx="1"/>
          </p:nvPr>
        </p:nvSpPr>
        <p:spPr bwMode="gray">
          <a:xfrm>
            <a:off x="431801" y="1907118"/>
            <a:ext cx="11233151" cy="4389967"/>
          </a:xfrm>
          <a:prstGeom prst="rect">
            <a:avLst/>
          </a:prstGeom>
        </p:spPr>
        <p:txBody>
          <a:bodyPr vert="horz" lIns="0" tIns="0" rIns="0" bIns="0" rtlCol="0" anchor="t" anchorCtr="0">
            <a:noAutofit/>
          </a:bodyPr>
          <a:lstStyle/>
          <a:p>
            <a:pPr lvl="0">
              <a:defRPr/>
            </a:pPr>
            <a:r>
              <a:rPr lang="fr-FR"/>
              <a:t>Texte de niveau 1</a:t>
            </a: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r>
              <a:rPr lang="fr-FR"/>
              <a:t>Transfo interne / DG</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pPr>
              <a:defRPr/>
            </a:pPr>
            <a:fld id="{733122C9-A0B9-462F-8757-0847AD287B63}" type="slidenum">
              <a:rPr lang="fr-FR"/>
              <a:t>‹N°›</a:t>
            </a:fld>
            <a:endParaRPr lang="fr-FR"/>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p:cNvSpPr>
            <a:spLocks noGrp="1"/>
          </p:cNvSpPr>
          <p:nvPr>
            <p:ph type="title"/>
          </p:nvPr>
        </p:nvSpPr>
        <p:spPr bwMode="auto">
          <a:xfrm>
            <a:off x="431801" y="910402"/>
            <a:ext cx="11233151" cy="502375"/>
          </a:xfrm>
          <a:prstGeom prst="rect">
            <a:avLst/>
          </a:prstGeom>
        </p:spPr>
        <p:txBody>
          <a:bodyPr vert="horz" lIns="91440" tIns="45720" rIns="91440" bIns="45720" rtlCol="0" anchor="ctr">
            <a:normAutofit/>
          </a:bodyPr>
          <a:lstStyle/>
          <a:p>
            <a:pPr>
              <a:defRPr/>
            </a:pPr>
            <a:r>
              <a:rPr lang="fr-FR"/>
              <a:t>Titre </a:t>
            </a:r>
            <a:endParaRPr/>
          </a:p>
        </p:txBody>
      </p:sp>
      <p:sp>
        <p:nvSpPr>
          <p:cNvPr id="2" name="Espace réservé de la date 1"/>
          <p:cNvSpPr>
            <a:spLocks noGrp="1"/>
          </p:cNvSpPr>
          <p:nvPr>
            <p:ph type="dt" sz="half" idx="2"/>
          </p:nvPr>
        </p:nvSpPr>
        <p:spPr bwMode="auto">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pPr>
              <a:defRPr/>
            </a:pPr>
            <a:fld id="{B858D49A-5A7A-574D-A0ED-52B5C1EFA876}" type="datetime1">
              <a:rPr lang="fr-FR" cap="all"/>
              <a:t>02/04/2025</a:t>
            </a:fld>
            <a:endParaRPr lang="fr-FR" cap="all"/>
          </a:p>
        </p:txBody>
      </p:sp>
      <p:pic>
        <p:nvPicPr>
          <p:cNvPr id="14" name="Image 13"/>
          <p:cNvPicPr>
            <a:picLocks noChangeAspect="1"/>
          </p:cNvPicPr>
          <p:nvPr/>
        </p:nvPicPr>
        <p:blipFill>
          <a:blip r:embed="rId15"/>
          <a:stretch/>
        </p:blipFill>
        <p:spPr bwMode="gray">
          <a:xfrm>
            <a:off x="10896533" y="247643"/>
            <a:ext cx="809139" cy="464708"/>
          </a:xfrm>
          <a:prstGeom prst="rect">
            <a:avLst/>
          </a:prstGeom>
        </p:spPr>
      </p:pic>
      <p:pic>
        <p:nvPicPr>
          <p:cNvPr id="15" name="Image 14"/>
          <p:cNvPicPr>
            <a:picLocks noChangeAspect="1"/>
          </p:cNvPicPr>
          <p:nvPr/>
        </p:nvPicPr>
        <p:blipFill>
          <a:blip r:embed="rId16"/>
          <a:stretch/>
        </p:blipFill>
        <p:spPr bwMode="gray">
          <a:xfrm>
            <a:off x="384000" y="144000"/>
            <a:ext cx="720000" cy="720000"/>
          </a:xfrm>
          <a:prstGeom prst="rect">
            <a:avLst/>
          </a:prstGeom>
        </p:spPr>
      </p:pic>
      <p:cxnSp>
        <p:nvCxnSpPr>
          <p:cNvPr id="9" name="Connecteur droit 8"/>
          <p:cNvCxnSpPr>
            <a:cxnSpLocks/>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93983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hf hdr="0"/>
  <p:txStyles>
    <p:titleStyle>
      <a:lvl1pPr marL="19050" indent="0" algn="l" defTabSz="1219170">
        <a:lnSpc>
          <a:spcPct val="90000"/>
        </a:lnSpc>
        <a:spcBef>
          <a:spcPts val="0"/>
        </a:spcBef>
        <a:buNone/>
        <a:defRPr sz="3333" b="1">
          <a:solidFill>
            <a:schemeClr val="tx1"/>
          </a:solidFill>
          <a:latin typeface="+mj-lt"/>
          <a:ea typeface="+mj-ea"/>
          <a:cs typeface="+mj-cs"/>
        </a:defRPr>
      </a:lvl1pPr>
    </p:titleStyle>
    <p:bodyStyle>
      <a:lvl1pPr marL="122764" indent="0" algn="l" defTabSz="1219170">
        <a:lnSpc>
          <a:spcPct val="100000"/>
        </a:lnSpc>
        <a:spcBef>
          <a:spcPts val="0"/>
        </a:spcBef>
        <a:spcAft>
          <a:spcPts val="667"/>
        </a:spcAft>
        <a:buFont typeface="Arial"/>
        <a:buNone/>
        <a:defRPr sz="1867" b="0">
          <a:solidFill>
            <a:schemeClr val="tx1"/>
          </a:solidFill>
          <a:latin typeface="+mn-lt"/>
          <a:ea typeface="+mn-ea"/>
          <a:cs typeface="+mn-cs"/>
        </a:defRPr>
      </a:lvl1pPr>
      <a:lvl2pPr marL="468588" indent="-228594" algn="l" defTabSz="1219170">
        <a:lnSpc>
          <a:spcPct val="100000"/>
        </a:lnSpc>
        <a:spcBef>
          <a:spcPts val="0"/>
        </a:spcBef>
        <a:spcAft>
          <a:spcPts val="800"/>
        </a:spcAft>
        <a:buClr>
          <a:srgbClr val="C00000"/>
        </a:buClr>
        <a:buSzPct val="100000"/>
        <a:buFont typeface="Arial"/>
        <a:buChar char="•"/>
        <a:defRPr sz="1600">
          <a:solidFill>
            <a:schemeClr val="tx1"/>
          </a:solidFill>
          <a:latin typeface="+mn-lt"/>
          <a:ea typeface="+mn-ea"/>
          <a:cs typeface="+mn-cs"/>
        </a:defRPr>
      </a:lvl2pPr>
      <a:lvl3pPr marL="708582" indent="-228594" algn="l" defTabSz="1219170">
        <a:lnSpc>
          <a:spcPct val="100000"/>
        </a:lnSpc>
        <a:spcBef>
          <a:spcPts val="0"/>
        </a:spcBef>
        <a:spcAft>
          <a:spcPts val="133"/>
        </a:spcAft>
        <a:buSzPct val="100000"/>
        <a:buFont typeface="Wingdings"/>
        <a:buChar char="§"/>
        <a:defRPr sz="1333">
          <a:solidFill>
            <a:schemeClr val="tx1"/>
          </a:solidFill>
          <a:latin typeface="+mn-lt"/>
          <a:ea typeface="+mn-ea"/>
          <a:cs typeface="+mn-cs"/>
        </a:defRPr>
      </a:lvl3pPr>
      <a:lvl4pPr marL="948576" indent="-228594" algn="l" defTabSz="1219170">
        <a:lnSpc>
          <a:spcPct val="100000"/>
        </a:lnSpc>
        <a:spcBef>
          <a:spcPts val="133"/>
        </a:spcBef>
        <a:spcAft>
          <a:spcPts val="133"/>
        </a:spcAft>
        <a:buSzPct val="100000"/>
        <a:buFont typeface="Arial"/>
        <a:buChar char="•"/>
        <a:defRPr sz="1067">
          <a:solidFill>
            <a:schemeClr val="tx1"/>
          </a:solidFill>
          <a:latin typeface="+mn-lt"/>
          <a:ea typeface="+mn-ea"/>
          <a:cs typeface="+mn-cs"/>
        </a:defRPr>
      </a:lvl4pPr>
      <a:lvl5pPr marL="1236569" indent="-228594" algn="l" defTabSz="1219170">
        <a:lnSpc>
          <a:spcPct val="100000"/>
        </a:lnSpc>
        <a:spcBef>
          <a:spcPts val="133"/>
        </a:spcBef>
        <a:spcAft>
          <a:spcPts val="133"/>
        </a:spcAft>
        <a:buSzPct val="100000"/>
        <a:buFont typeface="Wingdings"/>
        <a:buChar char="§"/>
        <a:defRPr sz="933">
          <a:solidFill>
            <a:schemeClr val="tx1"/>
          </a:solidFill>
          <a:latin typeface="+mn-lt"/>
          <a:ea typeface="+mn-ea"/>
          <a:cs typeface="+mn-cs"/>
        </a:defRPr>
      </a:lvl5pPr>
      <a:lvl6pPr marL="3352716" indent="-304792" algn="l" defTabSz="1219170">
        <a:spcBef>
          <a:spcPts val="0"/>
        </a:spcBef>
        <a:buFont typeface="Arial"/>
        <a:buChar char="•"/>
        <a:defRPr sz="2667">
          <a:solidFill>
            <a:schemeClr val="tx1"/>
          </a:solidFill>
          <a:latin typeface="+mn-lt"/>
          <a:ea typeface="+mn-ea"/>
          <a:cs typeface="+mn-cs"/>
        </a:defRPr>
      </a:lvl6pPr>
      <a:lvl7pPr marL="3962301" indent="-304792" algn="l" defTabSz="1219170">
        <a:spcBef>
          <a:spcPts val="0"/>
        </a:spcBef>
        <a:buFont typeface="Arial"/>
        <a:buChar char="•"/>
        <a:defRPr sz="2667">
          <a:solidFill>
            <a:schemeClr val="tx1"/>
          </a:solidFill>
          <a:latin typeface="+mn-lt"/>
          <a:ea typeface="+mn-ea"/>
          <a:cs typeface="+mn-cs"/>
        </a:defRPr>
      </a:lvl7pPr>
      <a:lvl8pPr marL="4267093" indent="0" algn="l" defTabSz="1219170">
        <a:spcBef>
          <a:spcPts val="0"/>
        </a:spcBef>
        <a:buFont typeface="Arial"/>
        <a:buNone/>
        <a:defRPr sz="2667">
          <a:solidFill>
            <a:schemeClr val="tx1"/>
          </a:solidFill>
          <a:latin typeface="+mn-lt"/>
          <a:ea typeface="+mn-ea"/>
          <a:cs typeface="+mn-cs"/>
        </a:defRPr>
      </a:lvl8pPr>
      <a:lvl9pPr marL="5181470" indent="-304792" algn="l" defTabSz="1219170">
        <a:spcBef>
          <a:spcPts val="0"/>
        </a:spcBef>
        <a:buFont typeface="Arial"/>
        <a:buChar char="•"/>
        <a:defRPr sz="2667">
          <a:solidFill>
            <a:schemeClr val="tx1"/>
          </a:solidFill>
          <a:latin typeface="+mn-lt"/>
          <a:ea typeface="+mn-ea"/>
          <a:cs typeface="+mn-cs"/>
        </a:defRPr>
      </a:lvl9pPr>
    </p:bodyStyle>
    <p:otherStyle>
      <a:defPPr>
        <a:defRPr lang="fr-FR"/>
      </a:defPPr>
      <a:lvl1pPr marL="0" algn="l" defTabSz="1219170">
        <a:defRPr sz="2400">
          <a:solidFill>
            <a:schemeClr val="tx1"/>
          </a:solidFill>
          <a:latin typeface="+mn-lt"/>
          <a:ea typeface="+mn-ea"/>
          <a:cs typeface="+mn-cs"/>
        </a:defRPr>
      </a:lvl1pPr>
      <a:lvl2pPr marL="609585" algn="l" defTabSz="1219170">
        <a:defRPr sz="2400">
          <a:solidFill>
            <a:schemeClr val="tx1"/>
          </a:solidFill>
          <a:latin typeface="+mn-lt"/>
          <a:ea typeface="+mn-ea"/>
          <a:cs typeface="+mn-cs"/>
        </a:defRPr>
      </a:lvl2pPr>
      <a:lvl3pPr marL="1219170" algn="l" defTabSz="1219170">
        <a:defRPr sz="2400">
          <a:solidFill>
            <a:schemeClr val="tx1"/>
          </a:solidFill>
          <a:latin typeface="+mn-lt"/>
          <a:ea typeface="+mn-ea"/>
          <a:cs typeface="+mn-cs"/>
        </a:defRPr>
      </a:lvl3pPr>
      <a:lvl4pPr marL="1828754" algn="l" defTabSz="1219170">
        <a:defRPr sz="2400">
          <a:solidFill>
            <a:schemeClr val="tx1"/>
          </a:solidFill>
          <a:latin typeface="+mn-lt"/>
          <a:ea typeface="+mn-ea"/>
          <a:cs typeface="+mn-cs"/>
        </a:defRPr>
      </a:lvl4pPr>
      <a:lvl5pPr marL="2438339" algn="l" defTabSz="1219170">
        <a:defRPr sz="2400">
          <a:solidFill>
            <a:schemeClr val="tx1"/>
          </a:solidFill>
          <a:latin typeface="+mn-lt"/>
          <a:ea typeface="+mn-ea"/>
          <a:cs typeface="+mn-cs"/>
        </a:defRPr>
      </a:lvl5pPr>
      <a:lvl6pPr marL="3047924" algn="l" defTabSz="1219170">
        <a:defRPr sz="2400">
          <a:solidFill>
            <a:schemeClr val="tx1"/>
          </a:solidFill>
          <a:latin typeface="+mn-lt"/>
          <a:ea typeface="+mn-ea"/>
          <a:cs typeface="+mn-cs"/>
        </a:defRPr>
      </a:lvl6pPr>
      <a:lvl7pPr marL="3657509" algn="l" defTabSz="1219170">
        <a:defRPr sz="2400">
          <a:solidFill>
            <a:schemeClr val="tx1"/>
          </a:solidFill>
          <a:latin typeface="+mn-lt"/>
          <a:ea typeface="+mn-ea"/>
          <a:cs typeface="+mn-cs"/>
        </a:defRPr>
      </a:lvl7pPr>
      <a:lvl8pPr marL="4267093" algn="l" defTabSz="1219170">
        <a:defRPr sz="2400">
          <a:solidFill>
            <a:schemeClr val="tx1"/>
          </a:solidFill>
          <a:latin typeface="+mn-lt"/>
          <a:ea typeface="+mn-ea"/>
          <a:cs typeface="+mn-cs"/>
        </a:defRPr>
      </a:lvl8pPr>
      <a:lvl9pPr marL="4876678" algn="l" defTabSz="1219170">
        <a:defRPr sz="24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jpeg"/><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hyperlink" Target="mailto:v.virijevic@handidactique.org" TargetMode="External"/><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hyperlink" Target="https://idf.handidonnees.fr/" TargetMode="External"/><Relationship Id="rId2" Type="http://schemas.openxmlformats.org/officeDocument/2006/relationships/notesSlide" Target="../notesSlides/notesSlide2.xml"/><Relationship Id="rId1" Type="http://schemas.openxmlformats.org/officeDocument/2006/relationships/slideLayout" Target="../slideLayouts/slideLayout1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hyperlink" Target="mailto:contact@rhapsodif.fr" TargetMode="External"/><Relationship Id="rId2" Type="http://schemas.openxmlformats.org/officeDocument/2006/relationships/hyperlink" Target="https://www.rhapsodif.com/trouver-un-dentiste" TargetMode="External"/><Relationship Id="rId1" Type="http://schemas.openxmlformats.org/officeDocument/2006/relationships/slideLayout" Target="../slideLayouts/slideLayout57.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168.xml"/></Relationships>
</file>

<file path=ppt/slides/_rels/slide2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168.xml"/></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168.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188.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iledefrance.ars.sante.fr/" TargetMode="External"/><Relationship Id="rId2" Type="http://schemas.openxmlformats.org/officeDocument/2006/relationships/image" Target="../media/image55.png"/><Relationship Id="rId1" Type="http://schemas.openxmlformats.org/officeDocument/2006/relationships/slideLayout" Target="../slideLayouts/slideLayout7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www.iledefrance.ars.sante.fr/handiconsult-une-cle-pour-lacces-aux-soins-des-personnes-en-situation-de-handicap"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00.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5.png"/><Relationship Id="rId1" Type="http://schemas.openxmlformats.org/officeDocument/2006/relationships/slideLayout" Target="../slideLayouts/slideLayout188.xml"/><Relationship Id="rId5" Type="http://schemas.openxmlformats.org/officeDocument/2006/relationships/hyperlink" Target="mailto:benjamin.vouhe@idf.vyv3.fr" TargetMode="External"/><Relationship Id="rId4" Type="http://schemas.openxmlformats.org/officeDocument/2006/relationships/hyperlink" Target="mailto:catherine.rey-quinio@ars.sante.fr"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3" Type="http://schemas.openxmlformats.org/officeDocument/2006/relationships/hyperlink" Target="https://www.has-sante.fr/upload/docs/application/pdf/2017-09/guide_handicap_etablissement.pdf" TargetMode="External"/><Relationship Id="rId2" Type="http://schemas.openxmlformats.org/officeDocument/2006/relationships/notesSlide" Target="../notesSlides/notesSlide4.xml"/><Relationship Id="rId1" Type="http://schemas.openxmlformats.org/officeDocument/2006/relationships/slideLayout" Target="../slideLayouts/slideLayout86.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8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hyperlink" Target="mailto:berengere.chatellier@vyv3.fr" TargetMode="External"/><Relationship Id="rId2" Type="http://schemas.openxmlformats.org/officeDocument/2006/relationships/image" Target="../media/image75.jpeg"/><Relationship Id="rId1" Type="http://schemas.openxmlformats.org/officeDocument/2006/relationships/slideLayout" Target="../slideLayouts/slideLayout214.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119.xml"/><Relationship Id="rId5" Type="http://schemas.openxmlformats.org/officeDocument/2006/relationships/image" Target="../media/image84.jpeg"/><Relationship Id="rId4" Type="http://schemas.openxmlformats.org/officeDocument/2006/relationships/image" Target="../media/image83.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0.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0.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xml"/><Relationship Id="rId1" Type="http://schemas.openxmlformats.org/officeDocument/2006/relationships/slideLayout" Target="../slideLayouts/slideLayout120.xml"/><Relationship Id="rId5" Type="http://schemas.openxmlformats.org/officeDocument/2006/relationships/image" Target="../media/image88.jpg"/><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149.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7.png"/><Relationship Id="rId1" Type="http://schemas.openxmlformats.org/officeDocument/2006/relationships/slideLayout" Target="../slideLayouts/slideLayout150.xml"/><Relationship Id="rId4" Type="http://schemas.openxmlformats.org/officeDocument/2006/relationships/hyperlink" Target="mailto:referent-handicap@ghu-paris.fr"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50.xml"/></Relationships>
</file>

<file path=ppt/slides/_rels/slide5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150.xml"/><Relationship Id="rId5" Type="http://schemas.openxmlformats.org/officeDocument/2006/relationships/image" Target="../media/image98.jpg"/><Relationship Id="rId4" Type="http://schemas.openxmlformats.org/officeDocument/2006/relationships/image" Target="../media/image97.jp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38.png"/><Relationship Id="rId5" Type="http://schemas.microsoft.com/office/2007/relationships/hdphoto" Target="../media/hdphoto1.wdp"/><Relationship Id="rId10" Type="http://schemas.openxmlformats.org/officeDocument/2006/relationships/image" Target="../media/image41.png"/><Relationship Id="rId4" Type="http://schemas.openxmlformats.org/officeDocument/2006/relationships/image" Target="../media/image37.png"/><Relationship Id="rId9"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50.xml"/><Relationship Id="rId5" Type="http://schemas.openxmlformats.org/officeDocument/2006/relationships/image" Target="../media/image102.png"/><Relationship Id="rId4" Type="http://schemas.openxmlformats.org/officeDocument/2006/relationships/image" Target="../media/image101.jpg"/></Relationships>
</file>

<file path=ppt/slides/_rels/slide6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7.png"/><Relationship Id="rId1" Type="http://schemas.openxmlformats.org/officeDocument/2006/relationships/slideLayout" Target="../slideLayouts/slideLayout14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xml"/><Relationship Id="rId1" Type="http://schemas.openxmlformats.org/officeDocument/2006/relationships/slideLayout" Target="../slideLayouts/slideLayout131.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7.xml"/></Relationships>
</file>

<file path=ppt/slides/_rels/slide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7.xml"/></Relationships>
</file>

<file path=ppt/slides/_rels/slide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eg"/><Relationship Id="rId1" Type="http://schemas.openxmlformats.org/officeDocument/2006/relationships/slideLayout" Target="../slideLayouts/slideLayout36.xml"/><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7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9.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jpeg"/><Relationship Id="rId1" Type="http://schemas.openxmlformats.org/officeDocument/2006/relationships/slideLayout" Target="../slideLayouts/slideLayout24.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FFBA26-357E-6E16-799E-342EB9DA154F}"/>
              </a:ext>
            </a:extLst>
          </p:cNvPr>
          <p:cNvSpPr>
            <a:spLocks noGrp="1"/>
          </p:cNvSpPr>
          <p:nvPr>
            <p:ph type="ctrTitle"/>
          </p:nvPr>
        </p:nvSpPr>
        <p:spPr>
          <a:xfrm>
            <a:off x="1090074" y="1548877"/>
            <a:ext cx="10225542" cy="3610391"/>
          </a:xfrm>
          <a:prstGeom prst="roundRect">
            <a:avLst/>
          </a:prstGeom>
          <a:solidFill>
            <a:schemeClr val="tx2">
              <a:lumMod val="75000"/>
              <a:lumOff val="25000"/>
            </a:schemeClr>
          </a:solidFill>
        </p:spPr>
        <p:style>
          <a:lnRef idx="2">
            <a:schemeClr val="accent1"/>
          </a:lnRef>
          <a:fillRef idx="1">
            <a:schemeClr val="lt1"/>
          </a:fillRef>
          <a:effectRef idx="0">
            <a:schemeClr val="accent1"/>
          </a:effectRef>
          <a:fontRef idx="minor">
            <a:schemeClr val="dk1"/>
          </a:fontRef>
        </p:style>
        <p:txBody>
          <a:bodyPr>
            <a:normAutofit/>
          </a:bodyPr>
          <a:lstStyle/>
          <a:p>
            <a:r>
              <a:rPr lang="fr-FR" sz="4400" b="1" spc="50" dirty="0">
                <a:ln w="0"/>
                <a:solidFill>
                  <a:schemeClr val="bg1"/>
                </a:solidFill>
                <a:effectLst>
                  <a:innerShdw blurRad="63500" dist="50800" dir="13500000">
                    <a:srgbClr val="000000">
                      <a:alpha val="50000"/>
                    </a:srgbClr>
                  </a:innerShdw>
                </a:effectLst>
              </a:rPr>
              <a:t>COMITE PARISIEN </a:t>
            </a:r>
            <a:br>
              <a:rPr lang="fr-FR" sz="4400" b="1" spc="50" dirty="0">
                <a:ln w="0"/>
                <a:solidFill>
                  <a:schemeClr val="bg1"/>
                </a:solidFill>
                <a:effectLst>
                  <a:innerShdw blurRad="63500" dist="50800" dir="13500000">
                    <a:srgbClr val="000000">
                      <a:alpha val="50000"/>
                    </a:srgbClr>
                  </a:innerShdw>
                </a:effectLst>
              </a:rPr>
            </a:br>
            <a:r>
              <a:rPr lang="fr-FR" sz="4400" b="1" spc="50" dirty="0">
                <a:ln w="0"/>
                <a:solidFill>
                  <a:schemeClr val="bg1"/>
                </a:solidFill>
                <a:effectLst>
                  <a:innerShdw blurRad="63500" dist="50800" dir="13500000">
                    <a:srgbClr val="000000">
                      <a:alpha val="50000"/>
                    </a:srgbClr>
                  </a:innerShdw>
                </a:effectLst>
              </a:rPr>
              <a:t>D’ACCES AUX SOINS </a:t>
            </a:r>
            <a:br>
              <a:rPr lang="fr-FR" sz="4400" b="1" spc="50" dirty="0">
                <a:ln w="0"/>
                <a:solidFill>
                  <a:schemeClr val="bg1"/>
                </a:solidFill>
                <a:effectLst>
                  <a:innerShdw blurRad="63500" dist="50800" dir="13500000">
                    <a:srgbClr val="000000">
                      <a:alpha val="50000"/>
                    </a:srgbClr>
                  </a:innerShdw>
                </a:effectLst>
              </a:rPr>
            </a:br>
            <a:r>
              <a:rPr lang="fr-FR" sz="4400" b="1" spc="50" dirty="0">
                <a:ln w="0"/>
                <a:solidFill>
                  <a:schemeClr val="bg1"/>
                </a:solidFill>
                <a:effectLst>
                  <a:innerShdw blurRad="63500" dist="50800" dir="13500000">
                    <a:srgbClr val="000000">
                      <a:alpha val="50000"/>
                    </a:srgbClr>
                  </a:innerShdw>
                </a:effectLst>
              </a:rPr>
              <a:t>DES PERSONNES EN SITUATION DE HANDICAP</a:t>
            </a:r>
            <a:br>
              <a:rPr lang="fr-FR" sz="4400" b="1" dirty="0">
                <a:solidFill>
                  <a:srgbClr val="0070C0"/>
                </a:solidFill>
              </a:rPr>
            </a:br>
            <a:endParaRPr lang="fr-FR" sz="4400" b="1" dirty="0">
              <a:solidFill>
                <a:srgbClr val="0070C0"/>
              </a:solidFill>
            </a:endParaRPr>
          </a:p>
        </p:txBody>
      </p:sp>
      <p:sp>
        <p:nvSpPr>
          <p:cNvPr id="3" name="Sous-titre 2">
            <a:extLst>
              <a:ext uri="{FF2B5EF4-FFF2-40B4-BE49-F238E27FC236}">
                <a16:creationId xmlns:a16="http://schemas.microsoft.com/office/drawing/2014/main" id="{5A55AF04-3E70-7EE8-2C4A-6DCE24C73C68}"/>
              </a:ext>
            </a:extLst>
          </p:cNvPr>
          <p:cNvSpPr>
            <a:spLocks noGrp="1"/>
          </p:cNvSpPr>
          <p:nvPr>
            <p:ph type="subTitle" idx="1"/>
          </p:nvPr>
        </p:nvSpPr>
        <p:spPr>
          <a:xfrm>
            <a:off x="1750652" y="4883150"/>
            <a:ext cx="9144000" cy="1655762"/>
          </a:xfrm>
        </p:spPr>
        <p:txBody>
          <a:bodyPr>
            <a:normAutofit/>
          </a:bodyPr>
          <a:lstStyle/>
          <a:p>
            <a:endParaRPr lang="fr-FR" sz="2800" b="1" dirty="0"/>
          </a:p>
          <a:p>
            <a:r>
              <a:rPr lang="fr-FR" sz="2800" b="1" dirty="0"/>
              <a:t>Séminaire de lancement du 31 Mars 2025</a:t>
            </a:r>
          </a:p>
        </p:txBody>
      </p:sp>
      <p:pic>
        <p:nvPicPr>
          <p:cNvPr id="1026" name="Image 9" descr="Mac:Users:xavier.hasendahl:Desktop:ELEMENTS TEMPLATES SIG:LOGOS:REPUBLIQUE_FRANCAISE:eps:Republique_Francaise_CMJN.eps">
            <a:extLst>
              <a:ext uri="{FF2B5EF4-FFF2-40B4-BE49-F238E27FC236}">
                <a16:creationId xmlns:a16="http://schemas.microsoft.com/office/drawing/2014/main" id="{5BC8E93D-3362-A8AC-0624-F02399014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198" y="155822"/>
            <a:ext cx="1591752" cy="144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 37" descr="ARS_LOGOS_idf">
            <a:extLst>
              <a:ext uri="{FF2B5EF4-FFF2-40B4-BE49-F238E27FC236}">
                <a16:creationId xmlns:a16="http://schemas.microsoft.com/office/drawing/2014/main" id="{817345F1-2E24-1858-A17A-553ABA3EE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537" y="342900"/>
            <a:ext cx="1864893" cy="106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815778D1-84C0-31BF-0D9B-8981D6E24036}"/>
              </a:ext>
            </a:extLst>
          </p:cNvPr>
          <p:cNvPicPr/>
          <p:nvPr/>
        </p:nvPicPr>
        <p:blipFill>
          <a:blip r:embed="rId4"/>
          <a:stretch/>
        </p:blipFill>
        <p:spPr>
          <a:xfrm>
            <a:off x="8629650" y="342900"/>
            <a:ext cx="3162300" cy="790680"/>
          </a:xfrm>
          <a:prstGeom prst="rect">
            <a:avLst/>
          </a:prstGeom>
          <a:ln w="0">
            <a:noFill/>
          </a:ln>
        </p:spPr>
      </p:pic>
    </p:spTree>
    <p:extLst>
      <p:ext uri="{BB962C8B-B14F-4D97-AF65-F5344CB8AC3E}">
        <p14:creationId xmlns:p14="http://schemas.microsoft.com/office/powerpoint/2010/main" val="2769636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18" name="Forme libre : forme 217"/>
          <p:cNvSpPr/>
          <p:nvPr/>
        </p:nvSpPr>
        <p:spPr>
          <a:xfrm>
            <a:off x="8793120" y="6475320"/>
            <a:ext cx="2741400" cy="3632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fld id="{7394F216-CC42-4E00-95EA-9DBE52EEA8C4}" type="slidenum">
              <a:rPr lang="fr-FR" sz="1200" spc="-1">
                <a:solidFill>
                  <a:srgbClr val="898989"/>
                </a:solidFill>
                <a:latin typeface="Calibri"/>
                <a:ea typeface="DejaVu Sans"/>
                <a:cs typeface="DejaVu Sans"/>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t>10</a:t>
            </a:fld>
            <a:endParaRPr lang="fr-FR" sz="1200" spc="-1">
              <a:solidFill>
                <a:prstClr val="black"/>
              </a:solidFill>
              <a:latin typeface="Arial"/>
              <a:ea typeface="DejaVu Sans"/>
              <a:cs typeface="DejaVu Sans"/>
            </a:endParaRPr>
          </a:p>
        </p:txBody>
      </p:sp>
      <p:sp>
        <p:nvSpPr>
          <p:cNvPr id="219" name="Forme libre : forme 218"/>
          <p:cNvSpPr/>
          <p:nvPr/>
        </p:nvSpPr>
        <p:spPr>
          <a:xfrm>
            <a:off x="1822440" y="765000"/>
            <a:ext cx="4853423" cy="6622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br>
              <a:rPr dirty="0">
                <a:solidFill>
                  <a:prstClr val="black"/>
                </a:solidFill>
                <a:latin typeface="Arial"/>
                <a:ea typeface="DejaVu Sans"/>
                <a:cs typeface="DejaVu Sans"/>
              </a:rPr>
            </a:br>
            <a:r>
              <a:rPr lang="en-US" sz="1600" spc="-1" dirty="0">
                <a:solidFill>
                  <a:srgbClr val="000000"/>
                </a:solidFill>
                <a:latin typeface="Calibri"/>
                <a:ea typeface="DejaVu Sans"/>
                <a:cs typeface="DejaVu Sans"/>
              </a:rPr>
              <a:t>En 2015, </a:t>
            </a:r>
            <a:r>
              <a:rPr lang="en-US" sz="1600" b="1" spc="-1" dirty="0">
                <a:solidFill>
                  <a:srgbClr val="000000"/>
                </a:solidFill>
                <a:latin typeface="Calibri"/>
                <a:ea typeface="DejaVu Sans"/>
                <a:cs typeface="DejaVu Sans"/>
              </a:rPr>
              <a:t>un questionnaire a </a:t>
            </a:r>
            <a:r>
              <a:rPr lang="en-US" sz="1600" b="1" spc="-1" dirty="0" err="1">
                <a:solidFill>
                  <a:srgbClr val="000000"/>
                </a:solidFill>
                <a:latin typeface="Calibri"/>
                <a:ea typeface="DejaVu Sans"/>
                <a:cs typeface="DejaVu Sans"/>
              </a:rPr>
              <a:t>été</a:t>
            </a:r>
            <a:r>
              <a:rPr lang="en-US" sz="1600" b="1" spc="-1" dirty="0">
                <a:solidFill>
                  <a:srgbClr val="000000"/>
                </a:solidFill>
                <a:latin typeface="Calibri"/>
                <a:ea typeface="DejaVu Sans"/>
                <a:cs typeface="DejaVu Sans"/>
              </a:rPr>
              <a:t> </a:t>
            </a:r>
            <a:r>
              <a:rPr lang="en-US" sz="1600" b="1" spc="-1" dirty="0" err="1">
                <a:solidFill>
                  <a:srgbClr val="000000"/>
                </a:solidFill>
                <a:latin typeface="Calibri"/>
                <a:ea typeface="DejaVu Sans"/>
                <a:cs typeface="DejaVu Sans"/>
              </a:rPr>
              <a:t>créé</a:t>
            </a:r>
            <a:r>
              <a:rPr lang="en-US" sz="1600" b="1" spc="-1" dirty="0">
                <a:solidFill>
                  <a:srgbClr val="000000"/>
                </a:solidFill>
                <a:latin typeface="Calibri"/>
                <a:ea typeface="DejaVu Sans"/>
                <a:cs typeface="DejaVu Sans"/>
              </a:rPr>
              <a:t> PAR et POUR les </a:t>
            </a:r>
            <a:r>
              <a:rPr lang="en-US" sz="1600" b="1" spc="-1" dirty="0" err="1">
                <a:solidFill>
                  <a:srgbClr val="000000"/>
                </a:solidFill>
                <a:latin typeface="Calibri"/>
                <a:ea typeface="DejaVu Sans"/>
                <a:cs typeface="DejaVu Sans"/>
              </a:rPr>
              <a:t>personnes</a:t>
            </a:r>
            <a:r>
              <a:rPr lang="en-US" sz="1600" b="1" spc="-1" dirty="0">
                <a:solidFill>
                  <a:srgbClr val="000000"/>
                </a:solidFill>
                <a:latin typeface="Calibri"/>
                <a:ea typeface="DejaVu Sans"/>
                <a:cs typeface="DejaVu Sans"/>
              </a:rPr>
              <a:t> vivant avec un handicap </a:t>
            </a:r>
            <a:r>
              <a:rPr lang="en-US" sz="1600" spc="-1" dirty="0">
                <a:solidFill>
                  <a:srgbClr val="000000"/>
                </a:solidFill>
                <a:latin typeface="Calibri"/>
                <a:ea typeface="DejaVu Sans"/>
                <a:cs typeface="DejaVu Sans"/>
              </a:rPr>
              <a:t>sur les questions </a:t>
            </a:r>
            <a:r>
              <a:rPr lang="en-US" sz="1600" spc="-1" dirty="0" err="1">
                <a:solidFill>
                  <a:srgbClr val="000000"/>
                </a:solidFill>
                <a:latin typeface="Calibri"/>
                <a:ea typeface="DejaVu Sans"/>
                <a:cs typeface="DejaVu Sans"/>
              </a:rPr>
              <a:t>auxquelles</a:t>
            </a:r>
            <a:r>
              <a:rPr lang="en-US" sz="1600" spc="-1" dirty="0">
                <a:solidFill>
                  <a:srgbClr val="000000"/>
                </a:solidFill>
                <a:latin typeface="Calibri"/>
                <a:ea typeface="DejaVu Sans"/>
                <a:cs typeface="DejaVu Sans"/>
              </a:rPr>
              <a:t> </a:t>
            </a:r>
            <a:r>
              <a:rPr lang="en-US" sz="1600" spc="-1" dirty="0" err="1">
                <a:solidFill>
                  <a:srgbClr val="000000"/>
                </a:solidFill>
                <a:latin typeface="Calibri"/>
                <a:ea typeface="DejaVu Sans"/>
                <a:cs typeface="DejaVu Sans"/>
              </a:rPr>
              <a:t>elles</a:t>
            </a:r>
            <a:r>
              <a:rPr lang="en-US" sz="1600" spc="-1" dirty="0">
                <a:solidFill>
                  <a:srgbClr val="000000"/>
                </a:solidFill>
                <a:latin typeface="Calibri"/>
                <a:ea typeface="DejaVu Sans"/>
                <a:cs typeface="DejaVu Sans"/>
              </a:rPr>
              <a:t> </a:t>
            </a:r>
            <a:r>
              <a:rPr lang="en-US" sz="1600" spc="-1" dirty="0" err="1">
                <a:solidFill>
                  <a:srgbClr val="000000"/>
                </a:solidFill>
                <a:latin typeface="Calibri"/>
                <a:ea typeface="DejaVu Sans"/>
                <a:cs typeface="DejaVu Sans"/>
              </a:rPr>
              <a:t>souhaitaient</a:t>
            </a:r>
            <a:r>
              <a:rPr lang="en-US" sz="1600" spc="-1" dirty="0">
                <a:solidFill>
                  <a:srgbClr val="000000"/>
                </a:solidFill>
                <a:latin typeface="Calibri"/>
                <a:ea typeface="DejaVu Sans"/>
                <a:cs typeface="DejaVu Sans"/>
              </a:rPr>
              <a:t> </a:t>
            </a:r>
            <a:r>
              <a:rPr lang="en-US" sz="1600" spc="-1" dirty="0" err="1">
                <a:solidFill>
                  <a:srgbClr val="000000"/>
                </a:solidFill>
                <a:latin typeface="Calibri"/>
                <a:ea typeface="DejaVu Sans"/>
                <a:cs typeface="DejaVu Sans"/>
              </a:rPr>
              <a:t>répondre</a:t>
            </a:r>
            <a:r>
              <a:rPr lang="en-US" sz="1600" spc="-1" dirty="0">
                <a:solidFill>
                  <a:srgbClr val="000000"/>
                </a:solidFill>
                <a:latin typeface="Calibri"/>
                <a:ea typeface="DejaVu Sans"/>
                <a:cs typeface="DejaVu Sans"/>
              </a:rPr>
              <a:t>.</a:t>
            </a: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br>
              <a:rPr dirty="0">
                <a:solidFill>
                  <a:prstClr val="black"/>
                </a:solidFill>
                <a:latin typeface="Arial"/>
                <a:ea typeface="DejaVu Sans"/>
                <a:cs typeface="DejaVu Sans"/>
              </a:rPr>
            </a:br>
            <a:r>
              <a:rPr lang="en-US" sz="1600" b="1" spc="-1" dirty="0">
                <a:solidFill>
                  <a:srgbClr val="000000"/>
                </a:solidFill>
                <a:latin typeface="Calibri"/>
                <a:ea typeface="DejaVu Sans"/>
                <a:cs typeface="DejaVu Sans"/>
              </a:rPr>
              <a:t>Quatre questions de base : </a:t>
            </a:r>
            <a:br>
              <a:rPr dirty="0">
                <a:solidFill>
                  <a:prstClr val="black"/>
                </a:solidFill>
                <a:latin typeface="Arial"/>
                <a:ea typeface="DejaVu Sans"/>
                <a:cs typeface="DejaVu Sans"/>
              </a:rPr>
            </a:br>
            <a:r>
              <a:rPr lang="en-US" sz="1600" spc="-1" dirty="0">
                <a:solidFill>
                  <a:srgbClr val="000000"/>
                </a:solidFill>
                <a:latin typeface="Calibri"/>
                <a:ea typeface="DejaVu Sans"/>
                <a:cs typeface="DejaVu Sans"/>
              </a:rPr>
              <a:t>- </a:t>
            </a:r>
            <a:r>
              <a:rPr lang="en-US" sz="1600" spc="-1" dirty="0" err="1">
                <a:solidFill>
                  <a:srgbClr val="000000"/>
                </a:solidFill>
                <a:latin typeface="Calibri"/>
                <a:ea typeface="DejaVu Sans"/>
                <a:cs typeface="DejaVu Sans"/>
              </a:rPr>
              <a:t>L’accès</a:t>
            </a:r>
            <a:r>
              <a:rPr lang="en-US" sz="1600" spc="-1" dirty="0">
                <a:solidFill>
                  <a:srgbClr val="000000"/>
                </a:solidFill>
                <a:latin typeface="Calibri"/>
                <a:ea typeface="DejaVu Sans"/>
                <a:cs typeface="DejaVu Sans"/>
              </a:rPr>
              <a:t> à un </a:t>
            </a:r>
            <a:r>
              <a:rPr lang="en-US" sz="1600" spc="-1" dirty="0" err="1">
                <a:solidFill>
                  <a:srgbClr val="000000"/>
                </a:solidFill>
                <a:latin typeface="Calibri"/>
                <a:ea typeface="DejaVu Sans"/>
                <a:cs typeface="DejaVu Sans"/>
              </a:rPr>
              <a:t>soignant</a:t>
            </a:r>
            <a:br>
              <a:rPr dirty="0">
                <a:solidFill>
                  <a:prstClr val="black"/>
                </a:solidFill>
                <a:latin typeface="Arial"/>
                <a:ea typeface="DejaVu Sans"/>
                <a:cs typeface="DejaVu Sans"/>
              </a:rPr>
            </a:br>
            <a:r>
              <a:rPr lang="en-US" sz="1600" spc="-1" dirty="0">
                <a:solidFill>
                  <a:srgbClr val="000000"/>
                </a:solidFill>
                <a:latin typeface="Calibri"/>
                <a:ea typeface="DejaVu Sans"/>
                <a:cs typeface="DejaVu Sans"/>
              </a:rPr>
              <a:t>- </a:t>
            </a:r>
            <a:r>
              <a:rPr lang="en-US" sz="1600" spc="-1" dirty="0" err="1">
                <a:solidFill>
                  <a:srgbClr val="000000"/>
                </a:solidFill>
                <a:latin typeface="Calibri"/>
                <a:ea typeface="DejaVu Sans"/>
                <a:cs typeface="DejaVu Sans"/>
              </a:rPr>
              <a:t>L’acceptation</a:t>
            </a:r>
            <a:r>
              <a:rPr lang="en-US" sz="1600" spc="-1" dirty="0">
                <a:solidFill>
                  <a:srgbClr val="000000"/>
                </a:solidFill>
                <a:latin typeface="Calibri"/>
                <a:ea typeface="DejaVu Sans"/>
                <a:cs typeface="DejaVu Sans"/>
              </a:rPr>
              <a:t> d’un </a:t>
            </a:r>
            <a:r>
              <a:rPr lang="en-US" sz="1600" spc="-1" dirty="0" err="1">
                <a:solidFill>
                  <a:srgbClr val="000000"/>
                </a:solidFill>
                <a:latin typeface="Calibri"/>
                <a:ea typeface="DejaVu Sans"/>
                <a:cs typeface="DejaVu Sans"/>
              </a:rPr>
              <a:t>accompagnant</a:t>
            </a:r>
            <a:r>
              <a:rPr lang="en-US" sz="1600" spc="-1" dirty="0">
                <a:solidFill>
                  <a:srgbClr val="000000"/>
                </a:solidFill>
                <a:latin typeface="Calibri"/>
                <a:ea typeface="DejaVu Sans"/>
                <a:cs typeface="DejaVu Sans"/>
              </a:rPr>
              <a:t> pendant le </a:t>
            </a:r>
            <a:r>
              <a:rPr lang="en-US" sz="1600" spc="-1" dirty="0" err="1">
                <a:solidFill>
                  <a:srgbClr val="000000"/>
                </a:solidFill>
                <a:latin typeface="Calibri"/>
                <a:ea typeface="DejaVu Sans"/>
                <a:cs typeface="DejaVu Sans"/>
              </a:rPr>
              <a:t>soin</a:t>
            </a:r>
            <a:br>
              <a:rPr dirty="0">
                <a:solidFill>
                  <a:prstClr val="black"/>
                </a:solidFill>
                <a:latin typeface="Arial"/>
                <a:ea typeface="DejaVu Sans"/>
                <a:cs typeface="DejaVu Sans"/>
              </a:rPr>
            </a:br>
            <a:r>
              <a:rPr lang="en-US" sz="1600" spc="-1" dirty="0">
                <a:solidFill>
                  <a:srgbClr val="000000"/>
                </a:solidFill>
                <a:latin typeface="Calibri"/>
                <a:ea typeface="DejaVu Sans"/>
                <a:cs typeface="DejaVu Sans"/>
              </a:rPr>
              <a:t>- </a:t>
            </a:r>
            <a:r>
              <a:rPr lang="en-US" sz="1600" spc="-1" dirty="0" err="1">
                <a:solidFill>
                  <a:srgbClr val="000000"/>
                </a:solidFill>
                <a:latin typeface="Calibri"/>
                <a:ea typeface="DejaVu Sans"/>
                <a:cs typeface="DejaVu Sans"/>
              </a:rPr>
              <a:t>L’explication</a:t>
            </a:r>
            <a:r>
              <a:rPr lang="en-US" sz="1600" spc="-1" dirty="0">
                <a:solidFill>
                  <a:srgbClr val="000000"/>
                </a:solidFill>
                <a:latin typeface="Calibri"/>
                <a:ea typeface="DejaVu Sans"/>
                <a:cs typeface="DejaVu Sans"/>
              </a:rPr>
              <a:t> des </a:t>
            </a:r>
            <a:r>
              <a:rPr lang="en-US" sz="1600" spc="-1" dirty="0" err="1">
                <a:solidFill>
                  <a:srgbClr val="000000"/>
                </a:solidFill>
                <a:latin typeface="Calibri"/>
                <a:ea typeface="DejaVu Sans"/>
                <a:cs typeface="DejaVu Sans"/>
              </a:rPr>
              <a:t>soins</a:t>
            </a:r>
            <a:br>
              <a:rPr dirty="0">
                <a:solidFill>
                  <a:prstClr val="black"/>
                </a:solidFill>
                <a:latin typeface="Arial"/>
                <a:ea typeface="DejaVu Sans"/>
                <a:cs typeface="DejaVu Sans"/>
              </a:rPr>
            </a:br>
            <a:r>
              <a:rPr lang="en-US" sz="1600" spc="-1" dirty="0">
                <a:solidFill>
                  <a:srgbClr val="000000"/>
                </a:solidFill>
                <a:latin typeface="Calibri"/>
                <a:ea typeface="DejaVu Sans"/>
                <a:cs typeface="DejaVu Sans"/>
              </a:rPr>
              <a:t>- La </a:t>
            </a:r>
            <a:r>
              <a:rPr lang="en-US" sz="1600" spc="-1" dirty="0" err="1">
                <a:solidFill>
                  <a:srgbClr val="000000"/>
                </a:solidFill>
                <a:latin typeface="Calibri"/>
                <a:ea typeface="DejaVu Sans"/>
                <a:cs typeface="DejaVu Sans"/>
              </a:rPr>
              <a:t>prise</a:t>
            </a:r>
            <a:r>
              <a:rPr lang="en-US" sz="1600" spc="-1" dirty="0">
                <a:solidFill>
                  <a:srgbClr val="000000"/>
                </a:solidFill>
                <a:latin typeface="Calibri"/>
                <a:ea typeface="DejaVu Sans"/>
                <a:cs typeface="DejaVu Sans"/>
              </a:rPr>
              <a:t> </a:t>
            </a:r>
            <a:r>
              <a:rPr lang="en-US" sz="1600" spc="-1" dirty="0" err="1">
                <a:solidFill>
                  <a:srgbClr val="000000"/>
                </a:solidFill>
                <a:latin typeface="Calibri"/>
                <a:ea typeface="DejaVu Sans"/>
                <a:cs typeface="DejaVu Sans"/>
              </a:rPr>
              <a:t>en</a:t>
            </a:r>
            <a:r>
              <a:rPr lang="en-US" sz="1600" spc="-1" dirty="0">
                <a:solidFill>
                  <a:srgbClr val="000000"/>
                </a:solidFill>
                <a:latin typeface="Calibri"/>
                <a:ea typeface="DejaVu Sans"/>
                <a:cs typeface="DejaVu Sans"/>
              </a:rPr>
              <a:t> </a:t>
            </a:r>
            <a:r>
              <a:rPr lang="en-US" sz="1600" spc="-1" dirty="0" err="1">
                <a:solidFill>
                  <a:srgbClr val="000000"/>
                </a:solidFill>
                <a:latin typeface="Calibri"/>
                <a:ea typeface="DejaVu Sans"/>
                <a:cs typeface="DejaVu Sans"/>
              </a:rPr>
              <a:t>compte</a:t>
            </a:r>
            <a:r>
              <a:rPr lang="en-US" sz="1600" spc="-1" dirty="0">
                <a:solidFill>
                  <a:srgbClr val="000000"/>
                </a:solidFill>
                <a:latin typeface="Calibri"/>
                <a:ea typeface="DejaVu Sans"/>
                <a:cs typeface="DejaVu Sans"/>
              </a:rPr>
              <a:t> de la </a:t>
            </a:r>
            <a:r>
              <a:rPr lang="en-US" sz="1600" spc="-1" dirty="0" err="1">
                <a:solidFill>
                  <a:srgbClr val="000000"/>
                </a:solidFill>
                <a:latin typeface="Calibri"/>
                <a:ea typeface="DejaVu Sans"/>
                <a:cs typeface="DejaVu Sans"/>
              </a:rPr>
              <a:t>douleur</a:t>
            </a:r>
            <a:br>
              <a:rPr dirty="0">
                <a:solidFill>
                  <a:prstClr val="black"/>
                </a:solidFill>
                <a:latin typeface="Arial"/>
                <a:ea typeface="DejaVu Sans"/>
                <a:cs typeface="DejaVu Sans"/>
              </a:rPr>
            </a:br>
            <a:br>
              <a:rPr dirty="0">
                <a:solidFill>
                  <a:prstClr val="black"/>
                </a:solidFill>
                <a:latin typeface="Arial"/>
                <a:ea typeface="DejaVu Sans"/>
                <a:cs typeface="DejaVu Sans"/>
              </a:rPr>
            </a:br>
            <a:r>
              <a:rPr lang="fr-FR" sz="1600" spc="-1" dirty="0">
                <a:solidFill>
                  <a:srgbClr val="000000"/>
                </a:solidFill>
                <a:latin typeface="Calibri"/>
                <a:ea typeface="DejaVu Sans"/>
                <a:cs typeface="DejaVu Sans"/>
              </a:rPr>
              <a:t>En 2022 l</a:t>
            </a:r>
            <a:r>
              <a:rPr lang="fr-FR" sz="1600" spc="-1" dirty="0">
                <a:solidFill>
                  <a:srgbClr val="000000"/>
                </a:solidFill>
                <a:latin typeface="Calibri"/>
                <a:ea typeface="Times New Roman"/>
                <a:cs typeface="DejaVu Sans"/>
              </a:rPr>
              <a:t>’évaluation de la charte Romain Jacob passe de l’association </a:t>
            </a:r>
            <a:r>
              <a:rPr lang="fr-FR" sz="1600" spc="-1" dirty="0" err="1">
                <a:solidFill>
                  <a:srgbClr val="000000"/>
                </a:solidFill>
                <a:latin typeface="Calibri"/>
                <a:ea typeface="Times New Roman"/>
                <a:cs typeface="DejaVu Sans"/>
              </a:rPr>
              <a:t>Handidactique</a:t>
            </a:r>
            <a:r>
              <a:rPr lang="fr-FR" sz="1600" spc="-1" dirty="0">
                <a:solidFill>
                  <a:srgbClr val="000000"/>
                </a:solidFill>
                <a:latin typeface="Calibri"/>
                <a:ea typeface="Times New Roman"/>
                <a:cs typeface="DejaVu Sans"/>
              </a:rPr>
              <a:t> à la </a:t>
            </a:r>
            <a:r>
              <a:rPr lang="fr-FR" sz="1600" b="1" spc="-1" dirty="0">
                <a:solidFill>
                  <a:srgbClr val="000000"/>
                </a:solidFill>
                <a:latin typeface="Calibri"/>
                <a:ea typeface="Times New Roman"/>
                <a:cs typeface="DejaVu Sans"/>
              </a:rPr>
              <a:t>CNAM.</a:t>
            </a:r>
            <a:br>
              <a:rPr dirty="0">
                <a:solidFill>
                  <a:prstClr val="black"/>
                </a:solidFill>
                <a:latin typeface="Arial"/>
                <a:ea typeface="DejaVu Sans"/>
                <a:cs typeface="DejaVu Sans"/>
              </a:rPr>
            </a:br>
            <a:r>
              <a:rPr lang="en-US" sz="1600" b="1" spc="-1" dirty="0">
                <a:solidFill>
                  <a:srgbClr val="000000"/>
                </a:solidFill>
                <a:latin typeface="Calibri"/>
                <a:ea typeface="DejaVu Sans"/>
                <a:cs typeface="DejaVu Sans"/>
              </a:rPr>
              <a:t>L</a:t>
            </a:r>
            <a:r>
              <a:rPr lang="fr-FR" sz="1600" b="1" spc="-1" dirty="0">
                <a:solidFill>
                  <a:srgbClr val="000000"/>
                </a:solidFill>
                <a:latin typeface="Calibri"/>
                <a:ea typeface="DejaVu Sans"/>
                <a:cs typeface="DejaVu Sans"/>
              </a:rPr>
              <a:t>e baromètre devient le guide quotidien de l’ensemble des acteurs de la santé </a:t>
            </a:r>
            <a:r>
              <a:rPr lang="fr-FR" sz="1600" spc="-1" dirty="0">
                <a:solidFill>
                  <a:srgbClr val="000000"/>
                </a:solidFill>
                <a:latin typeface="Calibri"/>
                <a:ea typeface="DejaVu Sans"/>
                <a:cs typeface="DejaVu Sans"/>
              </a:rPr>
              <a:t> tous les trimestres pour la prévention, le prendre soin et l’accompagnement.</a:t>
            </a:r>
            <a:br>
              <a:rPr dirty="0">
                <a:solidFill>
                  <a:prstClr val="black"/>
                </a:solidFill>
                <a:latin typeface="Arial"/>
                <a:ea typeface="DejaVu Sans"/>
                <a:cs typeface="DejaVu Sans"/>
              </a:rPr>
            </a:br>
            <a:br>
              <a:rPr dirty="0">
                <a:solidFill>
                  <a:prstClr val="black"/>
                </a:solidFill>
                <a:latin typeface="Arial"/>
                <a:ea typeface="DejaVu Sans"/>
                <a:cs typeface="DejaVu Sans"/>
              </a:rPr>
            </a:br>
            <a:r>
              <a:rPr lang="fr-FR" sz="1600" b="1" spc="-1" dirty="0" err="1">
                <a:solidFill>
                  <a:srgbClr val="000000"/>
                </a:solidFill>
                <a:latin typeface="Calibri"/>
                <a:ea typeface="DejaVu Sans"/>
                <a:cs typeface="DejaVu Sans"/>
              </a:rPr>
              <a:t>Handifaction</a:t>
            </a:r>
            <a:r>
              <a:rPr lang="fr-FR" sz="1600" b="1" spc="-1" dirty="0">
                <a:solidFill>
                  <a:srgbClr val="000000"/>
                </a:solidFill>
                <a:latin typeface="Calibri"/>
                <a:ea typeface="DejaVu Sans"/>
                <a:cs typeface="DejaVu Sans"/>
              </a:rPr>
              <a:t> permettait le suivi d’un objectif du CPOM </a:t>
            </a:r>
            <a:r>
              <a:rPr lang="fr-FR" sz="1600" b="1" spc="-1" dirty="0" err="1">
                <a:solidFill>
                  <a:srgbClr val="000000"/>
                </a:solidFill>
                <a:latin typeface="Calibri"/>
                <a:ea typeface="DejaVu Sans"/>
                <a:cs typeface="DejaVu Sans"/>
              </a:rPr>
              <a:t>Etat</a:t>
            </a:r>
            <a:r>
              <a:rPr lang="fr-FR" sz="1600" b="1" spc="-1" dirty="0">
                <a:solidFill>
                  <a:srgbClr val="000000"/>
                </a:solidFill>
                <a:latin typeface="Calibri"/>
                <a:ea typeface="DejaVu Sans"/>
                <a:cs typeface="DejaVu Sans"/>
              </a:rPr>
              <a:t>-ARS 2018-2023.</a:t>
            </a:r>
            <a:br>
              <a:rPr dirty="0">
                <a:solidFill>
                  <a:prstClr val="black"/>
                </a:solidFill>
                <a:latin typeface="Arial"/>
                <a:ea typeface="DejaVu Sans"/>
                <a:cs typeface="DejaVu Sans"/>
              </a:rPr>
            </a:br>
            <a:br>
              <a:rPr dirty="0">
                <a:solidFill>
                  <a:prstClr val="black"/>
                </a:solidFill>
                <a:latin typeface="Arial"/>
                <a:ea typeface="DejaVu Sans"/>
                <a:cs typeface="DejaVu Sans"/>
              </a:rPr>
            </a:br>
            <a:r>
              <a:rPr lang="fr-FR" sz="1600" spc="-1" dirty="0">
                <a:solidFill>
                  <a:srgbClr val="000000"/>
                </a:solidFill>
                <a:latin typeface="Calibri"/>
                <a:ea typeface="DejaVu Sans"/>
                <a:cs typeface="DejaVu Sans"/>
              </a:rPr>
              <a:t>Une diffusion des résultats au niveau national, régional et départemental.</a:t>
            </a:r>
            <a:endParaRPr lang="fr-FR" sz="1600" spc="-1" dirty="0">
              <a:solidFill>
                <a:prstClr val="black"/>
              </a:solidFill>
              <a:latin typeface="Arial"/>
              <a:ea typeface="DejaVu Sans"/>
              <a:cs typeface="DejaVu Sans"/>
            </a:endParaRPr>
          </a:p>
        </p:txBody>
      </p:sp>
      <p:sp>
        <p:nvSpPr>
          <p:cNvPr id="220" name="Forme libre : forme 219"/>
          <p:cNvSpPr/>
          <p:nvPr/>
        </p:nvSpPr>
        <p:spPr>
          <a:xfrm>
            <a:off x="6988098" y="5881757"/>
            <a:ext cx="3533742" cy="340735"/>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i="1" spc="-1">
                <a:solidFill>
                  <a:srgbClr val="000000"/>
                </a:solidFill>
                <a:latin typeface="Calibri"/>
                <a:ea typeface="DejaVu Sans"/>
                <a:cs typeface="DejaVu Sans"/>
              </a:rPr>
              <a:t>https://www.handifaction.fr</a:t>
            </a:r>
            <a:endParaRPr lang="fr-FR" sz="1600" spc="-1">
              <a:solidFill>
                <a:prstClr val="black"/>
              </a:solidFill>
              <a:latin typeface="Arial"/>
              <a:ea typeface="DejaVu Sans"/>
              <a:cs typeface="DejaVu Sans"/>
            </a:endParaRPr>
          </a:p>
        </p:txBody>
      </p:sp>
      <p:pic>
        <p:nvPicPr>
          <p:cNvPr id="222" name="Image 221"/>
          <p:cNvPicPr/>
          <p:nvPr/>
        </p:nvPicPr>
        <p:blipFill>
          <a:blip r:embed="rId3"/>
          <a:stretch/>
        </p:blipFill>
        <p:spPr>
          <a:xfrm>
            <a:off x="8513760" y="6534000"/>
            <a:ext cx="1725480" cy="260280"/>
          </a:xfrm>
          <a:prstGeom prst="rect">
            <a:avLst/>
          </a:prstGeom>
          <a:ln w="0">
            <a:noFill/>
          </a:ln>
        </p:spPr>
      </p:pic>
      <p:pic>
        <p:nvPicPr>
          <p:cNvPr id="223" name="Image 222"/>
          <p:cNvPicPr/>
          <p:nvPr/>
        </p:nvPicPr>
        <p:blipFill>
          <a:blip r:embed="rId4"/>
          <a:stretch/>
        </p:blipFill>
        <p:spPr>
          <a:xfrm>
            <a:off x="7350659" y="3981284"/>
            <a:ext cx="2679060" cy="1508898"/>
          </a:xfrm>
          <a:prstGeom prst="rect">
            <a:avLst/>
          </a:prstGeom>
          <a:ln w="0">
            <a:noFill/>
          </a:ln>
          <a:effectLst>
            <a:outerShdw dist="138479" dir="2700000">
              <a:srgbClr val="333333">
                <a:alpha val="65000"/>
              </a:srgbClr>
            </a:outerShdw>
          </a:effectLst>
        </p:spPr>
      </p:pic>
      <p:sp>
        <p:nvSpPr>
          <p:cNvPr id="224" name="Rectangle 223"/>
          <p:cNvSpPr/>
          <p:nvPr/>
        </p:nvSpPr>
        <p:spPr>
          <a:xfrm>
            <a:off x="333955" y="180000"/>
            <a:ext cx="4752605" cy="53856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225" name="Forme libre : forme 224"/>
          <p:cNvSpPr/>
          <p:nvPr/>
        </p:nvSpPr>
        <p:spPr>
          <a:xfrm>
            <a:off x="1924216" y="182520"/>
            <a:ext cx="8187944" cy="718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2800" b="1" spc="-1" dirty="0">
                <a:solidFill>
                  <a:srgbClr val="000000"/>
                </a:solidFill>
                <a:latin typeface="Calibri"/>
                <a:ea typeface="PingFang SC"/>
                <a:cs typeface="DejaVu Sans"/>
              </a:rPr>
              <a:t>2. Le baromètre </a:t>
            </a:r>
            <a:r>
              <a:rPr lang="fr-FR" sz="2800" b="1" spc="-1" dirty="0" err="1">
                <a:solidFill>
                  <a:srgbClr val="000000"/>
                </a:solidFill>
                <a:latin typeface="Calibri"/>
                <a:ea typeface="PingFang SC"/>
                <a:cs typeface="DejaVu Sans"/>
              </a:rPr>
              <a:t>Handifaction</a:t>
            </a:r>
            <a:endParaRPr lang="fr-FR" sz="2800" spc="-1" dirty="0">
              <a:solidFill>
                <a:prstClr val="black"/>
              </a:solidFill>
              <a:latin typeface="Arial"/>
              <a:ea typeface="DejaVu Sans"/>
              <a:cs typeface="DejaVu Sans"/>
            </a:endParaRPr>
          </a:p>
        </p:txBody>
      </p:sp>
      <p:pic>
        <p:nvPicPr>
          <p:cNvPr id="2" name="Image 1">
            <a:extLst>
              <a:ext uri="{FF2B5EF4-FFF2-40B4-BE49-F238E27FC236}">
                <a16:creationId xmlns:a16="http://schemas.microsoft.com/office/drawing/2014/main" id="{566B0AEC-3541-E6F0-5867-BA9018142F63}"/>
              </a:ext>
            </a:extLst>
          </p:cNvPr>
          <p:cNvPicPr>
            <a:picLocks noChangeAspect="1"/>
          </p:cNvPicPr>
          <p:nvPr/>
        </p:nvPicPr>
        <p:blipFill>
          <a:blip r:embed="rId5"/>
          <a:stretch>
            <a:fillRect/>
          </a:stretch>
        </p:blipFill>
        <p:spPr>
          <a:xfrm>
            <a:off x="7350659" y="960120"/>
            <a:ext cx="2679060" cy="2582892"/>
          </a:xfrm>
          <a:prstGeom prst="rect">
            <a:avLst/>
          </a:prstGeom>
          <a:ln w="0">
            <a:noFill/>
          </a:ln>
          <a:effectLst>
            <a:outerShdw dist="138479" dir="270000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26" name="Forme libre : forme 225"/>
          <p:cNvSpPr/>
          <p:nvPr/>
        </p:nvSpPr>
        <p:spPr>
          <a:xfrm>
            <a:off x="8793120" y="6475320"/>
            <a:ext cx="2741400" cy="3632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fld id="{1942C7FC-7CA1-4824-91F9-020EE84C7C7F}" type="slidenum">
              <a:rPr lang="fr-FR" sz="1200" spc="-1">
                <a:solidFill>
                  <a:srgbClr val="898989"/>
                </a:solidFill>
                <a:latin typeface="Calibri"/>
                <a:ea typeface="DejaVu Sans"/>
                <a:cs typeface="DejaVu Sans"/>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t>11</a:t>
            </a:fld>
            <a:endParaRPr lang="fr-FR" sz="1200" spc="-1">
              <a:solidFill>
                <a:prstClr val="black"/>
              </a:solidFill>
              <a:latin typeface="Arial"/>
              <a:ea typeface="DejaVu Sans"/>
              <a:cs typeface="DejaVu Sans"/>
            </a:endParaRPr>
          </a:p>
        </p:txBody>
      </p:sp>
      <p:sp>
        <p:nvSpPr>
          <p:cNvPr id="227" name="Forme libre : forme 226"/>
          <p:cNvSpPr/>
          <p:nvPr/>
        </p:nvSpPr>
        <p:spPr>
          <a:xfrm>
            <a:off x="2119440" y="1413001"/>
            <a:ext cx="4766760" cy="5018939"/>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b="1" spc="-1" dirty="0">
                <a:solidFill>
                  <a:srgbClr val="000000"/>
                </a:solidFill>
                <a:latin typeface="Calibri"/>
                <a:ea typeface="Vijaya"/>
                <a:cs typeface="DejaVu Sans"/>
              </a:rPr>
              <a:t>La Charte Romain Jacob est devenue un élément légal de la certification </a:t>
            </a:r>
            <a:r>
              <a:rPr lang="fr-FR" sz="1600" spc="-1" dirty="0">
                <a:solidFill>
                  <a:srgbClr val="000000"/>
                </a:solidFill>
                <a:latin typeface="Calibri"/>
                <a:ea typeface="Vijaya"/>
                <a:cs typeface="DejaVu Sans"/>
              </a:rPr>
              <a:t>de la Haute autorité de santé (HAS). </a:t>
            </a: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spc="-1" dirty="0">
                <a:solidFill>
                  <a:srgbClr val="000000"/>
                </a:solidFill>
                <a:latin typeface="Calibri"/>
                <a:ea typeface="Vijaya"/>
                <a:cs typeface="DejaVu Sans"/>
              </a:rPr>
              <a:t>Aussi, </a:t>
            </a:r>
            <a:r>
              <a:rPr lang="fr-FR" sz="1600" b="1" spc="-1" dirty="0">
                <a:solidFill>
                  <a:srgbClr val="000000"/>
                </a:solidFill>
                <a:latin typeface="Calibri"/>
                <a:ea typeface="Vijaya"/>
                <a:cs typeface="DejaVu Sans"/>
              </a:rPr>
              <a:t>nous sensibilisons et nous formons </a:t>
            </a:r>
            <a:r>
              <a:rPr lang="fr-FR" sz="1600" spc="-1" dirty="0">
                <a:solidFill>
                  <a:srgbClr val="000000"/>
                </a:solidFill>
                <a:latin typeface="Calibri"/>
                <a:ea typeface="Vijaya"/>
                <a:cs typeface="DejaVu Sans"/>
              </a:rPr>
              <a:t>des équipes de soignants afin d’améliorer l’accueil des personnes vivant avec un handicap dans les lieux de soins. </a:t>
            </a: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b="1" spc="-1" dirty="0">
                <a:solidFill>
                  <a:srgbClr val="000000"/>
                </a:solidFill>
                <a:latin typeface="Calibri"/>
                <a:ea typeface="Vijaya"/>
                <a:cs typeface="DejaVu Sans"/>
              </a:rPr>
              <a:t>Les membres de l’association </a:t>
            </a:r>
            <a:r>
              <a:rPr lang="fr-FR" sz="1600" b="1" spc="-1" dirty="0" err="1">
                <a:solidFill>
                  <a:srgbClr val="000000"/>
                </a:solidFill>
                <a:latin typeface="Calibri"/>
                <a:ea typeface="Vijaya"/>
                <a:cs typeface="DejaVu Sans"/>
              </a:rPr>
              <a:t>Handidactique</a:t>
            </a:r>
            <a:r>
              <a:rPr lang="fr-FR" sz="1600" b="1" spc="-1" dirty="0">
                <a:solidFill>
                  <a:srgbClr val="000000"/>
                </a:solidFill>
                <a:latin typeface="Calibri"/>
                <a:ea typeface="Vijaya"/>
                <a:cs typeface="DejaVu Sans"/>
              </a:rPr>
              <a:t> rencontrent des étudiants en médecine et des élèves infirmiers </a:t>
            </a:r>
            <a:r>
              <a:rPr lang="fr-FR" sz="1600" spc="-1" dirty="0">
                <a:solidFill>
                  <a:srgbClr val="000000"/>
                </a:solidFill>
                <a:latin typeface="Calibri"/>
                <a:ea typeface="Vijaya"/>
                <a:cs typeface="DejaVu Sans"/>
              </a:rPr>
              <a:t>en Instituts de formation en soins infirmiers (IFSI) afin de les sensibiliser aux enjeux de l’accueil et de l’accompagnement des personnes vivant avec un handicap.</a:t>
            </a: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spc="-1" dirty="0">
                <a:solidFill>
                  <a:srgbClr val="000000"/>
                </a:solidFill>
                <a:latin typeface="Calibri"/>
                <a:ea typeface="Vijaya"/>
                <a:cs typeface="DejaVu Sans"/>
              </a:rPr>
              <a:t>Les activités de formation ont également lieu au cours de </a:t>
            </a:r>
            <a:r>
              <a:rPr lang="fr-FR" sz="1600" b="1" spc="-1" dirty="0">
                <a:solidFill>
                  <a:srgbClr val="000000"/>
                </a:solidFill>
                <a:latin typeface="Calibri"/>
                <a:ea typeface="Vijaya"/>
                <a:cs typeface="DejaVu Sans"/>
              </a:rPr>
              <a:t>rencontres des personnes vivant avec un handicap avec les CPTS et les équipes soignantes dans les hôpitaux</a:t>
            </a:r>
            <a:r>
              <a:rPr lang="fr-FR" sz="1600" spc="-1" dirty="0">
                <a:solidFill>
                  <a:srgbClr val="000000"/>
                </a:solidFill>
                <a:latin typeface="Calibri"/>
                <a:ea typeface="Vijaya"/>
                <a:cs typeface="DejaVu Sans"/>
              </a:rPr>
              <a:t> </a:t>
            </a: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endParaRPr lang="fr-FR" sz="1600" spc="-1" dirty="0">
              <a:solidFill>
                <a:prstClr val="black"/>
              </a:solidFill>
              <a:latin typeface="Arial"/>
              <a:ea typeface="DejaVu Sans"/>
              <a:cs typeface="DejaVu Sans"/>
            </a:endParaRPr>
          </a:p>
        </p:txBody>
      </p:sp>
      <p:pic>
        <p:nvPicPr>
          <p:cNvPr id="228" name="Image 227"/>
          <p:cNvPicPr/>
          <p:nvPr/>
        </p:nvPicPr>
        <p:blipFill>
          <a:blip r:embed="rId3"/>
          <a:stretch/>
        </p:blipFill>
        <p:spPr>
          <a:xfrm>
            <a:off x="7104000" y="1440000"/>
            <a:ext cx="3173400" cy="2430000"/>
          </a:xfrm>
          <a:prstGeom prst="rect">
            <a:avLst/>
          </a:prstGeom>
          <a:ln w="0">
            <a:noFill/>
          </a:ln>
          <a:effectLst>
            <a:outerShdw dist="138479" dir="2700000">
              <a:srgbClr val="333333">
                <a:alpha val="65000"/>
              </a:srgbClr>
            </a:outerShdw>
          </a:effectLst>
        </p:spPr>
      </p:pic>
      <p:pic>
        <p:nvPicPr>
          <p:cNvPr id="229" name="Image 228"/>
          <p:cNvPicPr/>
          <p:nvPr/>
        </p:nvPicPr>
        <p:blipFill>
          <a:blip r:embed="rId4"/>
          <a:stretch/>
        </p:blipFill>
        <p:spPr>
          <a:xfrm>
            <a:off x="8513760" y="6534000"/>
            <a:ext cx="1725480" cy="260280"/>
          </a:xfrm>
          <a:prstGeom prst="rect">
            <a:avLst/>
          </a:prstGeom>
          <a:ln w="0">
            <a:noFill/>
          </a:ln>
        </p:spPr>
      </p:pic>
      <p:pic>
        <p:nvPicPr>
          <p:cNvPr id="230" name="Image 229"/>
          <p:cNvPicPr/>
          <p:nvPr/>
        </p:nvPicPr>
        <p:blipFill>
          <a:blip r:embed="rId5"/>
          <a:srcRect t="35284"/>
          <a:stretch/>
        </p:blipFill>
        <p:spPr>
          <a:xfrm>
            <a:off x="7189680" y="3995640"/>
            <a:ext cx="3058920" cy="1977840"/>
          </a:xfrm>
          <a:prstGeom prst="rect">
            <a:avLst/>
          </a:prstGeom>
          <a:ln w="0">
            <a:noFill/>
          </a:ln>
          <a:effectLst>
            <a:outerShdw dist="138479" dir="2700000">
              <a:srgbClr val="333333">
                <a:alpha val="65000"/>
              </a:srgbClr>
            </a:outerShdw>
          </a:effectLst>
        </p:spPr>
      </p:pic>
      <p:sp>
        <p:nvSpPr>
          <p:cNvPr id="231" name="Rectangle 230"/>
          <p:cNvSpPr/>
          <p:nvPr/>
        </p:nvSpPr>
        <p:spPr>
          <a:xfrm>
            <a:off x="373711" y="180000"/>
            <a:ext cx="4712849" cy="53856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232" name="Forme libre : forme 231"/>
          <p:cNvSpPr/>
          <p:nvPr/>
        </p:nvSpPr>
        <p:spPr>
          <a:xfrm>
            <a:off x="2055360" y="237960"/>
            <a:ext cx="8289720" cy="718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2800" b="1" spc="-1">
                <a:solidFill>
                  <a:srgbClr val="000000"/>
                </a:solidFill>
                <a:latin typeface="Calibri"/>
                <a:ea typeface="PingFang SC"/>
                <a:cs typeface="DejaVu Sans"/>
              </a:rPr>
              <a:t>3. Sensibilisation et formation </a:t>
            </a:r>
            <a:br>
              <a:rPr>
                <a:solidFill>
                  <a:prstClr val="black"/>
                </a:solidFill>
                <a:latin typeface="Arial"/>
                <a:ea typeface="DejaVu Sans"/>
                <a:cs typeface="DejaVu Sans"/>
              </a:rPr>
            </a:br>
            <a:r>
              <a:rPr lang="fr-FR" sz="2800" b="1" spc="-1">
                <a:solidFill>
                  <a:srgbClr val="000000"/>
                </a:solidFill>
                <a:latin typeface="Calibri"/>
                <a:ea typeface="PingFang SC"/>
                <a:cs typeface="DejaVu Sans"/>
              </a:rPr>
              <a:t>avec les personnes vivant avec un handicap</a:t>
            </a:r>
            <a:endParaRPr lang="fr-FR" sz="2800" spc="-1">
              <a:solidFill>
                <a:prstClr val="black"/>
              </a:solidFill>
              <a:latin typeface="Arial"/>
              <a:ea typeface="DejaVu Sans"/>
              <a:cs typeface="DejaVu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33" name="Forme libre : forme 232"/>
          <p:cNvSpPr/>
          <p:nvPr/>
        </p:nvSpPr>
        <p:spPr>
          <a:xfrm>
            <a:off x="8793120" y="6475320"/>
            <a:ext cx="2741400" cy="3632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fld id="{C0F01E22-3716-40A4-AC6D-411AAD806B08}" type="slidenum">
              <a:rPr lang="fr-FR" sz="1200" spc="-1">
                <a:solidFill>
                  <a:srgbClr val="898989"/>
                </a:solidFill>
                <a:latin typeface="Calibri"/>
                <a:ea typeface="DejaVu Sans"/>
                <a:cs typeface="DejaVu Sans"/>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t>12</a:t>
            </a:fld>
            <a:endParaRPr lang="fr-FR" sz="1200" spc="-1">
              <a:solidFill>
                <a:prstClr val="black"/>
              </a:solidFill>
              <a:latin typeface="Arial"/>
              <a:ea typeface="DejaVu Sans"/>
              <a:cs typeface="DejaVu Sans"/>
            </a:endParaRPr>
          </a:p>
        </p:txBody>
      </p:sp>
      <p:sp>
        <p:nvSpPr>
          <p:cNvPr id="234" name="Forme libre : forme 233"/>
          <p:cNvSpPr/>
          <p:nvPr/>
        </p:nvSpPr>
        <p:spPr>
          <a:xfrm>
            <a:off x="2096400" y="1694701"/>
            <a:ext cx="4047840" cy="4095609"/>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spc="-1" dirty="0">
                <a:solidFill>
                  <a:srgbClr val="000000"/>
                </a:solidFill>
                <a:latin typeface="Calibri"/>
                <a:ea typeface="Calibri"/>
                <a:cs typeface="DejaVu Sans"/>
              </a:rPr>
              <a:t>L’objectif des comités est de </a:t>
            </a:r>
            <a:r>
              <a:rPr lang="fr-FR" sz="1600" b="1" spc="-1" dirty="0">
                <a:solidFill>
                  <a:srgbClr val="000000"/>
                </a:solidFill>
                <a:latin typeface="Calibri"/>
                <a:ea typeface="Calibri"/>
                <a:cs typeface="DejaVu Sans"/>
              </a:rPr>
              <a:t>promouvoir les valeurs, les principes et les modes d’action</a:t>
            </a:r>
            <a:r>
              <a:rPr lang="fr-FR" sz="1600" spc="-1" dirty="0">
                <a:solidFill>
                  <a:srgbClr val="000000"/>
                </a:solidFill>
                <a:latin typeface="Calibri"/>
                <a:ea typeface="Calibri"/>
                <a:cs typeface="DejaVu Sans"/>
              </a:rPr>
              <a:t> inscrits dans la Charte Romain </a:t>
            </a:r>
            <a:r>
              <a:rPr lang="en-US" sz="1600" spc="-1" dirty="0">
                <a:solidFill>
                  <a:srgbClr val="000000"/>
                </a:solidFill>
                <a:latin typeface="Calibri"/>
                <a:ea typeface="Calibri"/>
                <a:cs typeface="DejaVu Sans"/>
              </a:rPr>
              <a:t>Jacob.</a:t>
            </a:r>
            <a:br>
              <a:rPr dirty="0">
                <a:solidFill>
                  <a:prstClr val="black"/>
                </a:solidFill>
                <a:latin typeface="Arial"/>
                <a:ea typeface="DejaVu Sans"/>
                <a:cs typeface="DejaVu Sans"/>
              </a:rPr>
            </a:br>
            <a:br>
              <a:rPr dirty="0">
                <a:solidFill>
                  <a:prstClr val="black"/>
                </a:solidFill>
                <a:latin typeface="Arial"/>
                <a:ea typeface="DejaVu Sans"/>
                <a:cs typeface="DejaVu Sans"/>
              </a:rPr>
            </a:br>
            <a:r>
              <a:rPr lang="fr-FR" sz="1600" spc="-1" dirty="0">
                <a:solidFill>
                  <a:srgbClr val="404040"/>
                </a:solidFill>
                <a:latin typeface="Calibri"/>
                <a:ea typeface="Calibri"/>
                <a:cs typeface="DejaVu Sans"/>
              </a:rPr>
              <a:t>Afin de </a:t>
            </a:r>
            <a:r>
              <a:rPr lang="fr-FR" sz="1600" b="1" spc="-1" dirty="0">
                <a:solidFill>
                  <a:srgbClr val="404040"/>
                </a:solidFill>
                <a:latin typeface="Calibri"/>
                <a:ea typeface="Calibri"/>
                <a:cs typeface="DejaVu Sans"/>
              </a:rPr>
              <a:t>pérenniser l'action de la Charte Romain Jacob et son développement dans les différents lieux de soin et d’accompagnement</a:t>
            </a:r>
            <a:r>
              <a:rPr lang="fr-FR" sz="1600" spc="-1" dirty="0">
                <a:solidFill>
                  <a:srgbClr val="404040"/>
                </a:solidFill>
                <a:latin typeface="Calibri"/>
                <a:ea typeface="Calibri"/>
                <a:cs typeface="DejaVu Sans"/>
              </a:rPr>
              <a:t> en proximité la plus forte possible avec les personnes vivant avec un handicap.</a:t>
            </a:r>
            <a:br>
              <a:rPr dirty="0">
                <a:solidFill>
                  <a:prstClr val="black"/>
                </a:solidFill>
                <a:latin typeface="Arial"/>
                <a:ea typeface="DejaVu Sans"/>
                <a:cs typeface="DejaVu Sans"/>
              </a:rPr>
            </a:br>
            <a:br>
              <a:rPr dirty="0">
                <a:solidFill>
                  <a:prstClr val="black"/>
                </a:solidFill>
                <a:latin typeface="Arial"/>
                <a:ea typeface="DejaVu Sans"/>
                <a:cs typeface="DejaVu Sans"/>
              </a:rPr>
            </a:br>
            <a:r>
              <a:rPr lang="fr-FR" sz="1600" spc="-1" dirty="0">
                <a:solidFill>
                  <a:srgbClr val="404040"/>
                </a:solidFill>
                <a:latin typeface="Calibri"/>
                <a:ea typeface="Calibri"/>
                <a:cs typeface="DejaVu Sans"/>
              </a:rPr>
              <a:t>Il a été décidé </a:t>
            </a:r>
            <a:r>
              <a:rPr lang="en-US" sz="1600" spc="-1" dirty="0">
                <a:solidFill>
                  <a:srgbClr val="404040"/>
                </a:solidFill>
                <a:latin typeface="Calibri"/>
                <a:ea typeface="Calibri"/>
                <a:cs typeface="DejaVu Sans"/>
              </a:rPr>
              <a:t>de </a:t>
            </a:r>
            <a:r>
              <a:rPr lang="en-US" sz="1600" spc="-1" dirty="0" err="1">
                <a:solidFill>
                  <a:srgbClr val="404040"/>
                </a:solidFill>
                <a:latin typeface="Calibri"/>
                <a:ea typeface="Calibri"/>
                <a:cs typeface="DejaVu Sans"/>
              </a:rPr>
              <a:t>créer</a:t>
            </a:r>
            <a:r>
              <a:rPr lang="en-US" sz="1600" spc="-1" dirty="0">
                <a:solidFill>
                  <a:srgbClr val="404040"/>
                </a:solidFill>
                <a:latin typeface="Calibri"/>
                <a:ea typeface="Calibri"/>
                <a:cs typeface="DejaVu Sans"/>
              </a:rPr>
              <a:t> des </a:t>
            </a:r>
            <a:r>
              <a:rPr lang="en-US" sz="1600" b="1" spc="-1" dirty="0" err="1">
                <a:solidFill>
                  <a:srgbClr val="404040"/>
                </a:solidFill>
                <a:latin typeface="Calibri"/>
                <a:ea typeface="Calibri"/>
                <a:cs typeface="DejaVu Sans"/>
              </a:rPr>
              <a:t>Comités</a:t>
            </a:r>
            <a:r>
              <a:rPr lang="en-US" sz="1600" b="1" spc="-1" dirty="0">
                <a:solidFill>
                  <a:srgbClr val="404040"/>
                </a:solidFill>
                <a:latin typeface="Calibri"/>
                <a:ea typeface="Calibri"/>
                <a:cs typeface="DejaVu Sans"/>
              </a:rPr>
              <a:t> </a:t>
            </a:r>
            <a:r>
              <a:rPr lang="en-US" sz="1600" b="1" spc="-1" dirty="0" err="1">
                <a:solidFill>
                  <a:srgbClr val="404040"/>
                </a:solidFill>
                <a:latin typeface="Calibri"/>
                <a:ea typeface="Calibri"/>
                <a:cs typeface="DejaVu Sans"/>
              </a:rPr>
              <a:t>départementaux</a:t>
            </a:r>
            <a:r>
              <a:rPr lang="en-US" sz="1600" b="1" spc="-1" dirty="0">
                <a:solidFill>
                  <a:srgbClr val="404040"/>
                </a:solidFill>
                <a:latin typeface="Calibri"/>
                <a:ea typeface="Calibri"/>
                <a:cs typeface="DejaVu Sans"/>
              </a:rPr>
              <a:t> de la </a:t>
            </a:r>
            <a:r>
              <a:rPr lang="en-US" sz="1600" b="1" spc="-1" dirty="0" err="1">
                <a:solidFill>
                  <a:srgbClr val="404040"/>
                </a:solidFill>
                <a:latin typeface="Calibri"/>
                <a:ea typeface="Calibri"/>
                <a:cs typeface="DejaVu Sans"/>
              </a:rPr>
              <a:t>Charte</a:t>
            </a:r>
            <a:r>
              <a:rPr lang="en-US" sz="1600" b="1" spc="-1" dirty="0">
                <a:solidFill>
                  <a:srgbClr val="404040"/>
                </a:solidFill>
                <a:latin typeface="Calibri"/>
                <a:ea typeface="Calibri"/>
                <a:cs typeface="DejaVu Sans"/>
              </a:rPr>
              <a:t> Romain Jacob </a:t>
            </a:r>
            <a:r>
              <a:rPr lang="en-US" sz="1600" spc="-1" dirty="0">
                <a:solidFill>
                  <a:srgbClr val="404040"/>
                </a:solidFill>
                <a:latin typeface="Calibri"/>
                <a:ea typeface="Calibri"/>
                <a:cs typeface="DejaVu Sans"/>
              </a:rPr>
              <a:t>(</a:t>
            </a:r>
            <a:r>
              <a:rPr lang="fr-FR" sz="1600" spc="-1" dirty="0">
                <a:solidFill>
                  <a:srgbClr val="000000"/>
                </a:solidFill>
                <a:latin typeface="Calibri"/>
                <a:ea typeface="Calibri"/>
                <a:cs typeface="DejaVu Sans"/>
              </a:rPr>
              <a:t>CDCRJ).</a:t>
            </a: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endParaRPr lang="fr-FR" sz="1600" spc="-1" dirty="0">
              <a:solidFill>
                <a:prstClr val="black"/>
              </a:solidFill>
              <a:latin typeface="Arial"/>
              <a:ea typeface="DejaVu Sans"/>
              <a:cs typeface="DejaVu Sans"/>
            </a:endParaRPr>
          </a:p>
        </p:txBody>
      </p:sp>
      <p:pic>
        <p:nvPicPr>
          <p:cNvPr id="235" name="Image 234"/>
          <p:cNvPicPr/>
          <p:nvPr/>
        </p:nvPicPr>
        <p:blipFill>
          <a:blip r:embed="rId3"/>
          <a:stretch/>
        </p:blipFill>
        <p:spPr>
          <a:xfrm>
            <a:off x="8513760" y="6534000"/>
            <a:ext cx="1725480" cy="260280"/>
          </a:xfrm>
          <a:prstGeom prst="rect">
            <a:avLst/>
          </a:prstGeom>
          <a:ln w="0">
            <a:noFill/>
          </a:ln>
        </p:spPr>
      </p:pic>
      <p:pic>
        <p:nvPicPr>
          <p:cNvPr id="236" name="Image 235"/>
          <p:cNvPicPr/>
          <p:nvPr/>
        </p:nvPicPr>
        <p:blipFill>
          <a:blip r:embed="rId4"/>
          <a:stretch/>
        </p:blipFill>
        <p:spPr>
          <a:xfrm>
            <a:off x="6808800" y="1455840"/>
            <a:ext cx="3533400" cy="1456920"/>
          </a:xfrm>
          <a:prstGeom prst="rect">
            <a:avLst/>
          </a:prstGeom>
          <a:ln w="0">
            <a:noFill/>
          </a:ln>
          <a:effectLst>
            <a:outerShdw dist="138479" dir="2700000">
              <a:srgbClr val="333333">
                <a:alpha val="65000"/>
              </a:srgbClr>
            </a:outerShdw>
          </a:effectLst>
        </p:spPr>
      </p:pic>
      <p:pic>
        <p:nvPicPr>
          <p:cNvPr id="237" name="Image 236"/>
          <p:cNvPicPr/>
          <p:nvPr/>
        </p:nvPicPr>
        <p:blipFill>
          <a:blip r:embed="rId5"/>
          <a:stretch/>
        </p:blipFill>
        <p:spPr>
          <a:xfrm>
            <a:off x="6810240" y="3100320"/>
            <a:ext cx="3573360" cy="2679480"/>
          </a:xfrm>
          <a:prstGeom prst="rect">
            <a:avLst/>
          </a:prstGeom>
          <a:ln w="9360">
            <a:solidFill>
              <a:srgbClr val="3465A4"/>
            </a:solidFill>
            <a:round/>
          </a:ln>
          <a:effectLst>
            <a:outerShdw dist="138479" dir="2700000">
              <a:srgbClr val="333333">
                <a:alpha val="65000"/>
              </a:srgbClr>
            </a:outerShdw>
          </a:effectLst>
        </p:spPr>
      </p:pic>
      <p:pic>
        <p:nvPicPr>
          <p:cNvPr id="238" name="Image 237"/>
          <p:cNvPicPr/>
          <p:nvPr/>
        </p:nvPicPr>
        <p:blipFill>
          <a:blip r:embed="rId6"/>
          <a:stretch/>
        </p:blipFill>
        <p:spPr>
          <a:xfrm>
            <a:off x="2876985" y="5313530"/>
            <a:ext cx="1723680" cy="555480"/>
          </a:xfrm>
          <a:prstGeom prst="rect">
            <a:avLst/>
          </a:prstGeom>
          <a:ln w="0">
            <a:noFill/>
          </a:ln>
        </p:spPr>
      </p:pic>
      <p:sp>
        <p:nvSpPr>
          <p:cNvPr id="239" name="Rectangle 238"/>
          <p:cNvSpPr/>
          <p:nvPr/>
        </p:nvSpPr>
        <p:spPr>
          <a:xfrm>
            <a:off x="405517" y="180000"/>
            <a:ext cx="4681043" cy="53856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240" name="Forme libre : forme 239"/>
          <p:cNvSpPr/>
          <p:nvPr/>
        </p:nvSpPr>
        <p:spPr>
          <a:xfrm>
            <a:off x="2096400" y="244080"/>
            <a:ext cx="8289720" cy="718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2800" b="1" spc="-1">
                <a:solidFill>
                  <a:srgbClr val="000000"/>
                </a:solidFill>
                <a:latin typeface="Calibri"/>
                <a:ea typeface="PingFang SC"/>
                <a:cs typeface="DejaVu Sans"/>
              </a:rPr>
              <a:t>4. Création des Comités départementaux </a:t>
            </a:r>
            <a:br>
              <a:rPr>
                <a:solidFill>
                  <a:prstClr val="black"/>
                </a:solidFill>
                <a:latin typeface="Arial"/>
                <a:ea typeface="DejaVu Sans"/>
                <a:cs typeface="DejaVu Sans"/>
              </a:rPr>
            </a:br>
            <a:r>
              <a:rPr lang="fr-FR" sz="2800" b="1" spc="-1">
                <a:solidFill>
                  <a:srgbClr val="000000"/>
                </a:solidFill>
                <a:latin typeface="Calibri"/>
                <a:ea typeface="PingFang SC"/>
                <a:cs typeface="DejaVu Sans"/>
              </a:rPr>
              <a:t>de la Charte Romain Jacob</a:t>
            </a:r>
            <a:endParaRPr lang="fr-FR" sz="2800" spc="-1">
              <a:solidFill>
                <a:prstClr val="black"/>
              </a:solidFill>
              <a:latin typeface="Arial"/>
              <a:ea typeface="DejaVu Sans"/>
              <a:cs typeface="DejaVu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41" name="Forme libre : forme 240"/>
          <p:cNvSpPr/>
          <p:nvPr/>
        </p:nvSpPr>
        <p:spPr>
          <a:xfrm>
            <a:off x="8793120" y="6475320"/>
            <a:ext cx="2741400" cy="3632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fld id="{005F9497-AC82-4578-85CD-B4164AC79D0B}" type="slidenum">
              <a:rPr lang="fr-FR" sz="1200" spc="-1">
                <a:solidFill>
                  <a:srgbClr val="898989"/>
                </a:solidFill>
                <a:latin typeface="Calibri"/>
                <a:ea typeface="DejaVu Sans"/>
                <a:cs typeface="DejaVu Sans"/>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t>13</a:t>
            </a:fld>
            <a:endParaRPr lang="fr-FR" sz="1200" spc="-1">
              <a:solidFill>
                <a:prstClr val="black"/>
              </a:solidFill>
              <a:latin typeface="Arial"/>
              <a:ea typeface="DejaVu Sans"/>
              <a:cs typeface="DejaVu Sans"/>
            </a:endParaRPr>
          </a:p>
        </p:txBody>
      </p:sp>
      <p:sp>
        <p:nvSpPr>
          <p:cNvPr id="242" name="Forme libre : forme 241"/>
          <p:cNvSpPr/>
          <p:nvPr/>
        </p:nvSpPr>
        <p:spPr>
          <a:xfrm>
            <a:off x="2099640" y="1384760"/>
            <a:ext cx="4600800" cy="52651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b="1" spc="-1" dirty="0">
                <a:solidFill>
                  <a:srgbClr val="000000"/>
                </a:solidFill>
                <a:latin typeface="Calibri"/>
                <a:ea typeface="Calibri"/>
                <a:cs typeface="DejaVu Sans"/>
              </a:rPr>
              <a:t>La mission du Comité départemental n’est pas de faire, mais de mobiliser l’ensemble des acteurs </a:t>
            </a:r>
            <a:r>
              <a:rPr lang="fr-FR" sz="1600" spc="-1" dirty="0">
                <a:solidFill>
                  <a:srgbClr val="000000"/>
                </a:solidFill>
                <a:latin typeface="Calibri"/>
                <a:ea typeface="Calibri"/>
                <a:cs typeface="DejaVu Sans"/>
              </a:rPr>
              <a:t>dans une dynamique d’amélioration et de partager les résultats obtenus afin de favoriser la diffusion des bonnes pratiques.</a:t>
            </a: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b="1" spc="-1" dirty="0">
                <a:solidFill>
                  <a:srgbClr val="000000"/>
                </a:solidFill>
                <a:latin typeface="Calibri"/>
                <a:ea typeface="Calibri"/>
                <a:cs typeface="DejaVu Sans"/>
              </a:rPr>
              <a:t>1. Déployer la Charte Romain Jacob</a:t>
            </a:r>
            <a:r>
              <a:rPr lang="fr-FR" sz="1600" spc="-1" dirty="0">
                <a:solidFill>
                  <a:srgbClr val="000000"/>
                </a:solidFill>
                <a:latin typeface="Calibri"/>
                <a:ea typeface="Calibri"/>
                <a:cs typeface="DejaVu Sans"/>
              </a:rPr>
              <a:t> dans les territoires. </a:t>
            </a: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b="1" spc="-1" dirty="0">
                <a:solidFill>
                  <a:srgbClr val="000000"/>
                </a:solidFill>
                <a:latin typeface="Calibri"/>
                <a:ea typeface="Calibri"/>
                <a:cs typeface="DejaVu Sans"/>
              </a:rPr>
              <a:t>2. Déployer les progrès </a:t>
            </a:r>
            <a:r>
              <a:rPr lang="fr-FR" sz="1600" spc="-1" dirty="0">
                <a:solidFill>
                  <a:srgbClr val="000000"/>
                </a:solidFill>
                <a:latin typeface="Calibri"/>
                <a:ea typeface="Calibri"/>
                <a:cs typeface="DejaVu Sans"/>
              </a:rPr>
              <a:t>dans tous les lieux de soin et d’accompagnement. </a:t>
            </a: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b="1" spc="-1" dirty="0">
                <a:solidFill>
                  <a:srgbClr val="000000"/>
                </a:solidFill>
                <a:latin typeface="Calibri"/>
                <a:ea typeface="Calibri"/>
                <a:cs typeface="DejaVu Sans"/>
              </a:rPr>
              <a:t>3. Faire connaître le questionnaire </a:t>
            </a:r>
            <a:r>
              <a:rPr lang="fr-FR" sz="1600" b="1" spc="-1" dirty="0" err="1">
                <a:solidFill>
                  <a:srgbClr val="000000"/>
                </a:solidFill>
                <a:latin typeface="Calibri"/>
                <a:ea typeface="Calibri"/>
                <a:cs typeface="DejaVu Sans"/>
              </a:rPr>
              <a:t>Handifaction</a:t>
            </a:r>
            <a:r>
              <a:rPr lang="fr-FR" sz="1600" spc="-1" dirty="0">
                <a:solidFill>
                  <a:srgbClr val="000000"/>
                </a:solidFill>
                <a:latin typeface="Calibri"/>
                <a:ea typeface="Calibri"/>
                <a:cs typeface="DejaVu Sans"/>
              </a:rPr>
              <a:t> auprès des personnes vivant avec un handicap (dans leur lieu de vie ou de soin). </a:t>
            </a:r>
            <a:r>
              <a:rPr lang="fr-FR" sz="1600" b="1" spc="-1" dirty="0">
                <a:solidFill>
                  <a:srgbClr val="000000"/>
                </a:solidFill>
                <a:latin typeface="Calibri"/>
                <a:ea typeface="Calibri"/>
                <a:cs typeface="DejaVu Sans"/>
              </a:rPr>
              <a:t>Diffuser à tous les acteurs de la santé et de l’accompagnement </a:t>
            </a:r>
            <a:r>
              <a:rPr lang="fr-FR" sz="1600" spc="-1" dirty="0">
                <a:solidFill>
                  <a:srgbClr val="000000"/>
                </a:solidFill>
                <a:latin typeface="Calibri"/>
                <a:ea typeface="Calibri"/>
                <a:cs typeface="DejaVu Sans"/>
              </a:rPr>
              <a:t>du département les résultats trimestriels du baromètre </a:t>
            </a:r>
            <a:r>
              <a:rPr lang="fr-FR" sz="1600" spc="-1" dirty="0" err="1">
                <a:solidFill>
                  <a:srgbClr val="000000"/>
                </a:solidFill>
                <a:latin typeface="Calibri"/>
                <a:ea typeface="Calibri"/>
                <a:cs typeface="DejaVu Sans"/>
              </a:rPr>
              <a:t>Handifaction</a:t>
            </a:r>
            <a:r>
              <a:rPr lang="fr-FR" sz="1600" spc="-1" dirty="0">
                <a:solidFill>
                  <a:srgbClr val="000000"/>
                </a:solidFill>
                <a:latin typeface="Calibri"/>
                <a:ea typeface="Calibri"/>
                <a:cs typeface="DejaVu Sans"/>
              </a:rPr>
              <a:t> (Dazibao).     </a:t>
            </a:r>
            <a:endParaRPr lang="fr-FR" sz="16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spc="-1" dirty="0">
                <a:solidFill>
                  <a:srgbClr val="000000"/>
                </a:solidFill>
                <a:latin typeface="Calibri"/>
                <a:ea typeface="Calibri"/>
                <a:cs typeface="DejaVu Sans"/>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b="1" spc="-1" dirty="0">
                <a:solidFill>
                  <a:srgbClr val="000000"/>
                </a:solidFill>
                <a:latin typeface="Calibri"/>
                <a:ea typeface="DejaVu Sans"/>
                <a:cs typeface="DejaVu Sans"/>
              </a:rPr>
              <a:t>4. Sensibiliser et former </a:t>
            </a:r>
            <a:r>
              <a:rPr lang="fr-FR" sz="1600" spc="-1" dirty="0">
                <a:solidFill>
                  <a:srgbClr val="000000"/>
                </a:solidFill>
                <a:latin typeface="Calibri"/>
                <a:ea typeface="DejaVu Sans"/>
                <a:cs typeface="DejaVu Sans"/>
              </a:rPr>
              <a:t>les professionnels de santé à l’handicap</a:t>
            </a:r>
            <a:r>
              <a:rPr lang="fr-FR" sz="1600" spc="-1" dirty="0">
                <a:solidFill>
                  <a:srgbClr val="000000"/>
                </a:solidFill>
                <a:latin typeface="Arial"/>
                <a:ea typeface="DejaVu Sans"/>
                <a:cs typeface="DejaVu Sans"/>
              </a:rPr>
              <a:t>.</a:t>
            </a:r>
            <a:endParaRPr lang="fr-FR" sz="1600" spc="-1" dirty="0">
              <a:solidFill>
                <a:prstClr val="black"/>
              </a:solidFill>
              <a:latin typeface="Arial"/>
              <a:ea typeface="DejaVu Sans"/>
              <a:cs typeface="DejaVu Sans"/>
            </a:endParaRPr>
          </a:p>
        </p:txBody>
      </p:sp>
      <p:pic>
        <p:nvPicPr>
          <p:cNvPr id="243" name="Image 242"/>
          <p:cNvPicPr/>
          <p:nvPr/>
        </p:nvPicPr>
        <p:blipFill>
          <a:blip r:embed="rId3"/>
          <a:stretch/>
        </p:blipFill>
        <p:spPr>
          <a:xfrm>
            <a:off x="8513760" y="6534000"/>
            <a:ext cx="1725480" cy="260280"/>
          </a:xfrm>
          <a:prstGeom prst="rect">
            <a:avLst/>
          </a:prstGeom>
          <a:ln w="0">
            <a:noFill/>
          </a:ln>
        </p:spPr>
      </p:pic>
      <p:pic>
        <p:nvPicPr>
          <p:cNvPr id="244" name="Image 243"/>
          <p:cNvPicPr/>
          <p:nvPr/>
        </p:nvPicPr>
        <p:blipFill>
          <a:blip r:embed="rId4"/>
          <a:stretch/>
        </p:blipFill>
        <p:spPr>
          <a:xfrm>
            <a:off x="6906180" y="2023200"/>
            <a:ext cx="3600360" cy="3627360"/>
          </a:xfrm>
          <a:prstGeom prst="rect">
            <a:avLst/>
          </a:prstGeom>
          <a:ln w="0">
            <a:noFill/>
          </a:ln>
        </p:spPr>
      </p:pic>
      <p:sp>
        <p:nvSpPr>
          <p:cNvPr id="245" name="Forme libre : forme 244"/>
          <p:cNvSpPr/>
          <p:nvPr/>
        </p:nvSpPr>
        <p:spPr>
          <a:xfrm>
            <a:off x="6906180" y="1859874"/>
            <a:ext cx="3600360" cy="4586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en-US" sz="1600" i="1" spc="-1" dirty="0" err="1">
                <a:solidFill>
                  <a:srgbClr val="000000"/>
                </a:solidFill>
                <a:latin typeface="Calibri"/>
                <a:ea typeface="PingFang SC"/>
                <a:cs typeface="DejaVu Sans"/>
              </a:rPr>
              <a:t>Exemples</a:t>
            </a:r>
            <a:r>
              <a:rPr lang="en-US" sz="1600" i="1" spc="-1" dirty="0">
                <a:solidFill>
                  <a:srgbClr val="000000"/>
                </a:solidFill>
                <a:latin typeface="Calibri"/>
                <a:ea typeface="PingFang SC"/>
                <a:cs typeface="DejaVu Sans"/>
              </a:rPr>
              <a:t> de </a:t>
            </a:r>
            <a:r>
              <a:rPr lang="en-US" sz="1600" i="1" spc="-1" dirty="0" err="1">
                <a:solidFill>
                  <a:srgbClr val="000000"/>
                </a:solidFill>
                <a:latin typeface="Calibri"/>
                <a:ea typeface="PingFang SC"/>
                <a:cs typeface="DejaVu Sans"/>
              </a:rPr>
              <a:t>progrès</a:t>
            </a:r>
            <a:endParaRPr lang="fr-FR" sz="1600" spc="-1" dirty="0">
              <a:solidFill>
                <a:prstClr val="black"/>
              </a:solidFill>
              <a:latin typeface="Arial"/>
              <a:ea typeface="DejaVu Sans"/>
              <a:cs typeface="DejaVu Sans"/>
            </a:endParaRPr>
          </a:p>
        </p:txBody>
      </p:sp>
      <p:sp>
        <p:nvSpPr>
          <p:cNvPr id="246" name="Rectangle 245"/>
          <p:cNvSpPr/>
          <p:nvPr/>
        </p:nvSpPr>
        <p:spPr>
          <a:xfrm>
            <a:off x="389614" y="180000"/>
            <a:ext cx="4696946" cy="53856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247" name="Forme libre : forme 246"/>
          <p:cNvSpPr/>
          <p:nvPr/>
        </p:nvSpPr>
        <p:spPr>
          <a:xfrm>
            <a:off x="2099640" y="208080"/>
            <a:ext cx="8289720" cy="718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2800" b="1" spc="-1">
                <a:solidFill>
                  <a:srgbClr val="000000"/>
                </a:solidFill>
                <a:latin typeface="Calibri"/>
                <a:ea typeface="PingFang SC"/>
                <a:cs typeface="DejaVu Sans"/>
              </a:rPr>
              <a:t>Les missions des Comités départementaux </a:t>
            </a:r>
            <a:br>
              <a:rPr>
                <a:solidFill>
                  <a:prstClr val="black"/>
                </a:solidFill>
                <a:latin typeface="Arial"/>
                <a:ea typeface="DejaVu Sans"/>
                <a:cs typeface="DejaVu Sans"/>
              </a:rPr>
            </a:br>
            <a:r>
              <a:rPr lang="fr-FR" sz="2800" b="1" spc="-1">
                <a:solidFill>
                  <a:srgbClr val="000000"/>
                </a:solidFill>
                <a:latin typeface="Calibri"/>
                <a:ea typeface="PingFang SC"/>
                <a:cs typeface="DejaVu Sans"/>
              </a:rPr>
              <a:t>de la Charte Romain Jacob</a:t>
            </a:r>
            <a:endParaRPr lang="fr-FR" sz="2800" spc="-1">
              <a:solidFill>
                <a:prstClr val="black"/>
              </a:solidFill>
              <a:latin typeface="Arial"/>
              <a:ea typeface="DejaVu Sans"/>
              <a:cs typeface="DejaVu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48" name="Forme libre : forme 247"/>
          <p:cNvSpPr/>
          <p:nvPr/>
        </p:nvSpPr>
        <p:spPr>
          <a:xfrm>
            <a:off x="8793120" y="6475320"/>
            <a:ext cx="2741400" cy="3632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fld id="{6DB8B9D3-EB7B-4B3B-89ED-52DB34BE515B}" type="slidenum">
              <a:rPr lang="fr-FR" sz="1200" spc="-1">
                <a:solidFill>
                  <a:srgbClr val="898989"/>
                </a:solidFill>
                <a:latin typeface="Calibri"/>
                <a:ea typeface="DejaVu Sans"/>
                <a:cs typeface="DejaVu Sans"/>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t>14</a:t>
            </a:fld>
            <a:endParaRPr lang="fr-FR" sz="1200" spc="-1">
              <a:solidFill>
                <a:prstClr val="black"/>
              </a:solidFill>
              <a:latin typeface="Arial"/>
              <a:ea typeface="DejaVu Sans"/>
              <a:cs typeface="DejaVu Sans"/>
            </a:endParaRPr>
          </a:p>
        </p:txBody>
      </p:sp>
      <p:pic>
        <p:nvPicPr>
          <p:cNvPr id="249" name="Image 248"/>
          <p:cNvPicPr/>
          <p:nvPr/>
        </p:nvPicPr>
        <p:blipFill>
          <a:blip r:embed="rId3"/>
          <a:stretch/>
        </p:blipFill>
        <p:spPr>
          <a:xfrm>
            <a:off x="8513760" y="6534000"/>
            <a:ext cx="1725480" cy="260280"/>
          </a:xfrm>
          <a:prstGeom prst="rect">
            <a:avLst/>
          </a:prstGeom>
          <a:ln w="0">
            <a:noFill/>
          </a:ln>
        </p:spPr>
      </p:pic>
      <p:pic>
        <p:nvPicPr>
          <p:cNvPr id="251" name="Image 250"/>
          <p:cNvPicPr/>
          <p:nvPr/>
        </p:nvPicPr>
        <p:blipFill>
          <a:blip r:embed="rId4"/>
          <a:stretch/>
        </p:blipFill>
        <p:spPr>
          <a:xfrm>
            <a:off x="7406010" y="3023494"/>
            <a:ext cx="2774221" cy="2851599"/>
          </a:xfrm>
          <a:prstGeom prst="rect">
            <a:avLst/>
          </a:prstGeom>
          <a:ln w="0">
            <a:noFill/>
          </a:ln>
        </p:spPr>
      </p:pic>
      <p:grpSp>
        <p:nvGrpSpPr>
          <p:cNvPr id="255" name="Groupe 254"/>
          <p:cNvGrpSpPr/>
          <p:nvPr/>
        </p:nvGrpSpPr>
        <p:grpSpPr>
          <a:xfrm>
            <a:off x="6412525" y="1501813"/>
            <a:ext cx="1186215" cy="1206215"/>
            <a:chOff x="5040360" y="1440000"/>
            <a:chExt cx="1292040" cy="1225080"/>
          </a:xfrm>
        </p:grpSpPr>
        <p:sp>
          <p:nvSpPr>
            <p:cNvPr id="256" name="Ellipse 255"/>
            <p:cNvSpPr/>
            <p:nvPr/>
          </p:nvSpPr>
          <p:spPr>
            <a:xfrm>
              <a:off x="5040360" y="1440000"/>
              <a:ext cx="1292040" cy="1225080"/>
            </a:xfrm>
            <a:prstGeom prst="ellipse">
              <a:avLst/>
            </a:prstGeom>
            <a:gradFill rotWithShape="0">
              <a:gsLst>
                <a:gs pos="0">
                  <a:srgbClr val="9CC746"/>
                </a:gs>
                <a:gs pos="100000">
                  <a:srgbClr val="769535"/>
                </a:gs>
              </a:gsLst>
              <a:lin ang="5400000"/>
            </a:gradFill>
            <a:ln w="9360">
              <a:solidFill>
                <a:srgbClr val="98B954"/>
              </a:solidFill>
              <a:miter/>
            </a:ln>
            <a:effectLst>
              <a:outerShdw dist="23040" dir="5400000">
                <a:srgbClr val="000000">
                  <a:alpha val="35000"/>
                </a:srgbClr>
              </a:outerShdw>
            </a:effectLst>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257" name="Forme libre : forme 256"/>
            <p:cNvSpPr/>
            <p:nvPr/>
          </p:nvSpPr>
          <p:spPr>
            <a:xfrm>
              <a:off x="5078519" y="1760400"/>
              <a:ext cx="1225080" cy="596137"/>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spc="-1" dirty="0">
                  <a:solidFill>
                    <a:srgbClr val="FFFFFF"/>
                  </a:solidFill>
                  <a:latin typeface="Calibri"/>
                  <a:ea typeface="DejaVu Sans"/>
                  <a:cs typeface="DejaVu Sans"/>
                </a:rPr>
                <a:t>40 comités à fin 2024</a:t>
              </a:r>
              <a:endParaRPr lang="fr-FR" sz="1600" spc="-1" dirty="0">
                <a:solidFill>
                  <a:prstClr val="black"/>
                </a:solidFill>
                <a:latin typeface="Arial"/>
                <a:ea typeface="DejaVu Sans"/>
                <a:cs typeface="DejaVu Sans"/>
              </a:endParaRPr>
            </a:p>
          </p:txBody>
        </p:sp>
      </p:grpSp>
      <p:sp>
        <p:nvSpPr>
          <p:cNvPr id="258" name="Rectangle 257"/>
          <p:cNvSpPr/>
          <p:nvPr/>
        </p:nvSpPr>
        <p:spPr>
          <a:xfrm>
            <a:off x="421419" y="180000"/>
            <a:ext cx="4665141" cy="53856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259" name="Forme libre : forme 258"/>
          <p:cNvSpPr/>
          <p:nvPr/>
        </p:nvSpPr>
        <p:spPr>
          <a:xfrm>
            <a:off x="2212320" y="190800"/>
            <a:ext cx="8455680" cy="8348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2800" b="1" spc="-1" dirty="0">
                <a:solidFill>
                  <a:srgbClr val="000000"/>
                </a:solidFill>
                <a:latin typeface="Calibri"/>
                <a:ea typeface="PingFang SC"/>
                <a:cs typeface="DejaVu Sans"/>
              </a:rPr>
              <a:t>A ce jour, nous avons déployé plus de </a:t>
            </a:r>
            <a:br>
              <a:rPr dirty="0">
                <a:solidFill>
                  <a:prstClr val="black"/>
                </a:solidFill>
                <a:latin typeface="Arial"/>
                <a:ea typeface="DejaVu Sans"/>
                <a:cs typeface="DejaVu Sans"/>
              </a:rPr>
            </a:br>
            <a:r>
              <a:rPr lang="fr-FR" sz="2800" b="1" spc="-1" dirty="0">
                <a:solidFill>
                  <a:srgbClr val="000000"/>
                </a:solidFill>
                <a:latin typeface="Calibri"/>
                <a:ea typeface="PingFang SC"/>
                <a:cs typeface="DejaVu Sans"/>
              </a:rPr>
              <a:t>40 Comités départementaux </a:t>
            </a:r>
            <a:endParaRPr lang="fr-FR" sz="2800" spc="-1" dirty="0">
              <a:solidFill>
                <a:prstClr val="black"/>
              </a:solidFill>
              <a:latin typeface="Arial"/>
              <a:ea typeface="DejaVu Sans"/>
              <a:cs typeface="DejaVu Sans"/>
            </a:endParaRPr>
          </a:p>
        </p:txBody>
      </p:sp>
      <p:pic>
        <p:nvPicPr>
          <p:cNvPr id="2" name="Image 1">
            <a:extLst>
              <a:ext uri="{FF2B5EF4-FFF2-40B4-BE49-F238E27FC236}">
                <a16:creationId xmlns:a16="http://schemas.microsoft.com/office/drawing/2014/main" id="{8A27F957-C6CD-10F0-F4C6-97AC094CF38C}"/>
              </a:ext>
            </a:extLst>
          </p:cNvPr>
          <p:cNvPicPr>
            <a:picLocks noChangeAspect="1"/>
          </p:cNvPicPr>
          <p:nvPr/>
        </p:nvPicPr>
        <p:blipFill>
          <a:blip r:embed="rId5"/>
          <a:stretch>
            <a:fillRect/>
          </a:stretch>
        </p:blipFill>
        <p:spPr>
          <a:xfrm>
            <a:off x="2376345" y="1250059"/>
            <a:ext cx="3936834" cy="5000843"/>
          </a:xfrm>
          <a:prstGeom prst="rect">
            <a:avLst/>
          </a:prstGeom>
        </p:spPr>
      </p:pic>
      <p:pic>
        <p:nvPicPr>
          <p:cNvPr id="3" name="Image 2">
            <a:extLst>
              <a:ext uri="{FF2B5EF4-FFF2-40B4-BE49-F238E27FC236}">
                <a16:creationId xmlns:a16="http://schemas.microsoft.com/office/drawing/2014/main" id="{E64BF8D6-DF26-0D33-01B9-5AB4DF9226DD}"/>
              </a:ext>
            </a:extLst>
          </p:cNvPr>
          <p:cNvPicPr>
            <a:picLocks noChangeAspect="1"/>
          </p:cNvPicPr>
          <p:nvPr/>
        </p:nvPicPr>
        <p:blipFill>
          <a:blip r:embed="rId6"/>
          <a:stretch>
            <a:fillRect/>
          </a:stretch>
        </p:blipFill>
        <p:spPr>
          <a:xfrm>
            <a:off x="1819041" y="3682813"/>
            <a:ext cx="1226829" cy="416659"/>
          </a:xfrm>
          <a:prstGeom prst="rect">
            <a:avLst/>
          </a:prstGeom>
        </p:spPr>
      </p:pic>
    </p:spTree>
  </p:cSld>
  <p:clrMapOvr>
    <a:masterClrMapping/>
  </p:clrMapOvr>
  <p:timing>
    <p:tnLst>
      <p:par>
        <p:cTn id="1" dur="indefinite" restart="never" nodeType="tmRoot">
          <p:childTnLst>
            <p:seq>
              <p:cTn id="2" dur="indefinite" nodeType="mainSeq">
                <p:childTnLst>
                  <p:par>
                    <p:cTn id="3" dur="indefinite" fill="hold" nodeType="clickEffect">
                      <p:stCondLst>
                        <p:cond delay="0"/>
                      </p:stCondLst>
                      <p:childTnLst>
                        <p:par>
                          <p:cTn id="4" dur="indefinite" fill="hold" nodeType="withEffect">
                            <p:stCondLst>
                              <p:cond delay="0"/>
                            </p:stCondLst>
                            <p:childTnLst>
                              <p:par>
                                <p:cTn id="5" presetID="21" presetClass="entr" presetSubtype="2" dur="indefinite" fill="hold" nodeType="withEffect">
                                  <p:stCondLst>
                                    <p:cond delay="750"/>
                                  </p:stCondLst>
                                  <p:childTnLst>
                                    <p:set>
                                      <p:cBhvr>
                                        <p:cTn id="6" dur="1" fill="hold">
                                          <p:stCondLst>
                                            <p:cond delay="0"/>
                                          </p:stCondLst>
                                        </p:cTn>
                                        <p:tgtEl>
                                          <p:spTgt spid="255"/>
                                        </p:tgtEl>
                                        <p:attrNameLst>
                                          <p:attrName>style.visibility</p:attrName>
                                        </p:attrNameLst>
                                      </p:cBhvr>
                                      <p:to>
                                        <p:strVal val="visible"/>
                                      </p:to>
                                    </p:set>
                                    <p:animEffect transition="in" filter="wheel(2)">
                                      <p:cBhvr additive="repl">
                                        <p:cTn id="7" dur="2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310" name="Forme libre : forme 309"/>
          <p:cNvSpPr/>
          <p:nvPr/>
        </p:nvSpPr>
        <p:spPr>
          <a:xfrm>
            <a:off x="6816720" y="6083281"/>
            <a:ext cx="3598560" cy="371513"/>
          </a:xfrm>
          <a:custGeom>
            <a:avLst/>
            <a:gdLst/>
            <a:ahLst/>
            <a:cxnLst/>
            <a:rect l="l" t="t" r="r" b="b"/>
            <a:pathLst>
              <a:path w="21600" h="21600">
                <a:moveTo>
                  <a:pt x="0" y="0"/>
                </a:moveTo>
                <a:lnTo>
                  <a:pt x="21600" y="0"/>
                </a:lnTo>
                <a:lnTo>
                  <a:pt x="21600" y="21600"/>
                </a:lnTo>
                <a:lnTo>
                  <a:pt x="0" y="21600"/>
                </a:lnTo>
                <a:lnTo>
                  <a:pt x="0" y="0"/>
                </a:lnTo>
                <a:close/>
              </a:path>
            </a:pathLst>
          </a:custGeom>
          <a:solidFill>
            <a:srgbClr val="D7E4BD"/>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b="1" spc="-1" dirty="0">
                <a:solidFill>
                  <a:srgbClr val="000000"/>
                </a:solidFill>
                <a:latin typeface="Calibri"/>
                <a:ea typeface="DejaVu Sans"/>
                <a:cs typeface="DejaVu Sans"/>
              </a:rPr>
              <a:t>31 mars 2025</a:t>
            </a:r>
            <a:endParaRPr lang="fr-FR" spc="-1" dirty="0">
              <a:solidFill>
                <a:prstClr val="black"/>
              </a:solidFill>
              <a:latin typeface="Arial"/>
              <a:ea typeface="DejaVu Sans"/>
              <a:cs typeface="DejaVu Sans"/>
            </a:endParaRPr>
          </a:p>
        </p:txBody>
      </p:sp>
      <p:sp>
        <p:nvSpPr>
          <p:cNvPr id="311" name="Forme libre : forme 310"/>
          <p:cNvSpPr/>
          <p:nvPr/>
        </p:nvSpPr>
        <p:spPr>
          <a:xfrm>
            <a:off x="1779600" y="1844640"/>
            <a:ext cx="8631000" cy="29336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4000" b="1" spc="-1" dirty="0">
                <a:solidFill>
                  <a:srgbClr val="000000"/>
                </a:solidFill>
                <a:latin typeface="Calibri"/>
                <a:ea typeface="PingFang SC"/>
                <a:cs typeface="DejaVu Sans"/>
              </a:rPr>
              <a:t>Merci de votre attention !</a:t>
            </a:r>
            <a:br>
              <a:rPr dirty="0">
                <a:solidFill>
                  <a:prstClr val="black"/>
                </a:solidFill>
                <a:latin typeface="Arial"/>
                <a:ea typeface="DejaVu Sans"/>
                <a:cs typeface="DejaVu Sans"/>
              </a:rPr>
            </a:br>
            <a:br>
              <a:rPr dirty="0">
                <a:solidFill>
                  <a:prstClr val="black"/>
                </a:solidFill>
                <a:latin typeface="Arial"/>
                <a:ea typeface="DejaVu Sans"/>
                <a:cs typeface="DejaVu Sans"/>
              </a:rPr>
            </a:br>
            <a:r>
              <a:rPr lang="fr-FR" sz="2800" b="1" spc="-1" dirty="0">
                <a:solidFill>
                  <a:srgbClr val="127622"/>
                </a:solidFill>
                <a:latin typeface="Calibri"/>
                <a:ea typeface="PingFang SC"/>
                <a:cs typeface="DejaVu Sans"/>
              </a:rPr>
              <a:t>Contacts :</a:t>
            </a:r>
            <a:endParaRPr lang="fr-FR" sz="2800" spc="-1" dirty="0">
              <a:solidFill>
                <a:prstClr val="black"/>
              </a:solidFill>
              <a:latin typeface="Arial"/>
              <a:ea typeface="DejaVu Sans"/>
              <a:cs typeface="DejaVu Sans"/>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300" b="1" spc="-1" dirty="0">
                <a:solidFill>
                  <a:srgbClr val="127622"/>
                </a:solidFill>
                <a:latin typeface="Calibri"/>
                <a:ea typeface="PingFang SC"/>
                <a:cs typeface="DejaVu Sans"/>
              </a:rPr>
              <a:t> </a:t>
            </a:r>
            <a:endParaRPr lang="fr-FR" sz="1300" spc="-1" dirty="0">
              <a:solidFill>
                <a:prstClr val="black"/>
              </a:solidFill>
              <a:latin typeface="Arial"/>
              <a:ea typeface="DejaVu Sans"/>
              <a:cs typeface="DejaVu Sans"/>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2400" b="1" spc="-1" dirty="0" err="1">
                <a:solidFill>
                  <a:srgbClr val="127622"/>
                </a:solidFill>
                <a:latin typeface="Calibri"/>
                <a:ea typeface="PingFang SC"/>
                <a:cs typeface="DejaVu Sans"/>
              </a:rPr>
              <a:t>p.jacob@handidactique.org</a:t>
            </a:r>
            <a:endParaRPr lang="fr-FR" sz="2400" spc="-1" dirty="0">
              <a:solidFill>
                <a:prstClr val="black"/>
              </a:solidFill>
              <a:latin typeface="Arial"/>
              <a:ea typeface="DejaVu Sans"/>
              <a:cs typeface="DejaVu Sans"/>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2400" b="1" spc="-1" dirty="0">
                <a:solidFill>
                  <a:srgbClr val="127622"/>
                </a:solidFill>
                <a:latin typeface="Calibri"/>
                <a:ea typeface="PingFang SC"/>
                <a:cs typeface="DejaVu Sans"/>
                <a:hlinkClick r:id="rId3">
                  <a:extLst>
                    <a:ext uri="{A12FA001-AC4F-418D-AE19-62706E023703}">
                      <ahyp:hlinkClr xmlns:ahyp="http://schemas.microsoft.com/office/drawing/2018/hyperlinkcolor" val="tx"/>
                    </a:ext>
                  </a:extLst>
                </a:hlinkClick>
              </a:rPr>
              <a:t>v.virijevic@handidactique.org</a:t>
            </a:r>
            <a:endParaRPr lang="fr-FR" sz="2400" b="1" spc="-1" dirty="0">
              <a:solidFill>
                <a:srgbClr val="127622"/>
              </a:solidFill>
              <a:latin typeface="Calibri"/>
              <a:ea typeface="PingFang SC"/>
              <a:cs typeface="DejaVu Sans"/>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endParaRPr lang="fr-FR" sz="2400" spc="-1" dirty="0">
              <a:solidFill>
                <a:prstClr val="black"/>
              </a:solidFill>
              <a:latin typeface="Arial"/>
              <a:ea typeface="DejaVu Sans"/>
              <a:cs typeface="DejaVu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pPr defTabSz="1219170"/>
            <a:fld id="{04D23D62-17A8-6547-AF6B-323A348324DB}" type="datetime1">
              <a:rPr lang="fr-FR">
                <a:solidFill>
                  <a:srgbClr val="000000">
                    <a:alpha val="0"/>
                  </a:srgbClr>
                </a:solidFill>
                <a:latin typeface="Arial"/>
              </a:rPr>
              <a:pPr defTabSz="1219170"/>
              <a:t>02/04/2025</a:t>
            </a:fld>
            <a:endParaRPr lang="fr-FR" dirty="0">
              <a:solidFill>
                <a:srgbClr val="000000">
                  <a:alpha val="0"/>
                </a:srgbClr>
              </a:solidFill>
              <a:latin typeface="Arial"/>
            </a:endParaRPr>
          </a:p>
        </p:txBody>
      </p:sp>
      <p:sp>
        <p:nvSpPr>
          <p:cNvPr id="9" name="Espace réservé du numéro de diapositive 8"/>
          <p:cNvSpPr>
            <a:spLocks noGrp="1"/>
          </p:cNvSpPr>
          <p:nvPr>
            <p:ph type="sldNum" sz="quarter" idx="12"/>
          </p:nvPr>
        </p:nvSpPr>
        <p:spPr/>
        <p:txBody>
          <a:bodyPr/>
          <a:lstStyle/>
          <a:p>
            <a:pPr defTabSz="1219170"/>
            <a:fld id="{10C140CD-8AED-46FF-A9A2-77308F3F39AE}" type="slidenum">
              <a:rPr lang="fr-FR">
                <a:solidFill>
                  <a:srgbClr val="000000">
                    <a:alpha val="0"/>
                  </a:srgbClr>
                </a:solidFill>
                <a:latin typeface="Arial"/>
              </a:rPr>
              <a:pPr defTabSz="1219170"/>
              <a:t>16</a:t>
            </a:fld>
            <a:endParaRPr lang="fr-FR" dirty="0">
              <a:solidFill>
                <a:srgbClr val="000000">
                  <a:alpha val="0"/>
                </a:srgbClr>
              </a:solidFill>
              <a:latin typeface="Arial"/>
            </a:endParaRPr>
          </a:p>
        </p:txBody>
      </p:sp>
      <p:sp>
        <p:nvSpPr>
          <p:cNvPr id="6" name="Titre 5"/>
          <p:cNvSpPr>
            <a:spLocks noGrp="1"/>
          </p:cNvSpPr>
          <p:nvPr>
            <p:ph type="title"/>
          </p:nvPr>
        </p:nvSpPr>
        <p:spPr/>
        <p:txBody>
          <a:bodyPr/>
          <a:lstStyle/>
          <a:p>
            <a:endParaRPr lang="fr-FR"/>
          </a:p>
        </p:txBody>
      </p:sp>
      <p:sp>
        <p:nvSpPr>
          <p:cNvPr id="11" name="ZoneTexte 10"/>
          <p:cNvSpPr txBox="1"/>
          <p:nvPr/>
        </p:nvSpPr>
        <p:spPr>
          <a:xfrm>
            <a:off x="2735627" y="2775079"/>
            <a:ext cx="9313035" cy="3436582"/>
          </a:xfrm>
          <a:prstGeom prst="rect">
            <a:avLst/>
          </a:prstGeom>
          <a:noFill/>
        </p:spPr>
        <p:txBody>
          <a:bodyPr wrap="square" rtlCol="0">
            <a:spAutoFit/>
          </a:bodyPr>
          <a:lstStyle/>
          <a:p>
            <a:pPr algn="r" defTabSz="1219170"/>
            <a:r>
              <a:rPr lang="fr-FR" sz="3333" b="1" dirty="0">
                <a:solidFill>
                  <a:srgbClr val="000000"/>
                </a:solidFill>
                <a:latin typeface="Arial"/>
              </a:rPr>
              <a:t>Actualités ARS :</a:t>
            </a:r>
          </a:p>
          <a:p>
            <a:pPr algn="r" defTabSz="1219170"/>
            <a:r>
              <a:rPr lang="fr-FR" sz="3333" b="1" dirty="0">
                <a:solidFill>
                  <a:srgbClr val="000000"/>
                </a:solidFill>
                <a:latin typeface="Arial"/>
              </a:rPr>
              <a:t>Accès à la santé/soins des personnes en </a:t>
            </a:r>
          </a:p>
          <a:p>
            <a:pPr algn="r" defTabSz="1219170"/>
            <a:r>
              <a:rPr lang="fr-FR" sz="3333" b="1" dirty="0">
                <a:solidFill>
                  <a:srgbClr val="000000"/>
                </a:solidFill>
                <a:latin typeface="Arial"/>
              </a:rPr>
              <a:t>situation de handicap  </a:t>
            </a:r>
          </a:p>
          <a:p>
            <a:pPr algn="r" defTabSz="1219170"/>
            <a:endParaRPr lang="fr-FR" sz="3333" b="1" dirty="0">
              <a:solidFill>
                <a:srgbClr val="000000"/>
              </a:solidFill>
              <a:latin typeface="Arial"/>
            </a:endParaRPr>
          </a:p>
          <a:p>
            <a:pPr algn="r" defTabSz="1219170"/>
            <a:r>
              <a:rPr lang="fr-FR" sz="2667" b="1" dirty="0">
                <a:solidFill>
                  <a:srgbClr val="000000"/>
                </a:solidFill>
                <a:latin typeface="Arial"/>
              </a:rPr>
              <a:t>Département de Paris  </a:t>
            </a:r>
          </a:p>
          <a:p>
            <a:pPr algn="r" defTabSz="1219170"/>
            <a:endParaRPr lang="fr-FR" sz="3333" b="1" dirty="0">
              <a:solidFill>
                <a:srgbClr val="000000"/>
              </a:solidFill>
              <a:latin typeface="Arial"/>
            </a:endParaRPr>
          </a:p>
          <a:p>
            <a:pPr algn="r" defTabSz="1219170"/>
            <a:r>
              <a:rPr lang="fr-FR" sz="2400" b="1" dirty="0">
                <a:solidFill>
                  <a:srgbClr val="000000"/>
                </a:solidFill>
                <a:latin typeface="Arial"/>
              </a:rPr>
              <a:t>Lundi 31 mars 2025 </a:t>
            </a:r>
            <a:endParaRPr lang="fr-FR" sz="2667" b="1" dirty="0">
              <a:solidFill>
                <a:srgbClr val="000000"/>
              </a:solidFill>
              <a:latin typeface="Arial"/>
            </a:endParaRPr>
          </a:p>
        </p:txBody>
      </p:sp>
    </p:spTree>
    <p:extLst>
      <p:ext uri="{BB962C8B-B14F-4D97-AF65-F5344CB8AC3E}">
        <p14:creationId xmlns:p14="http://schemas.microsoft.com/office/powerpoint/2010/main" val="624296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a:xfrm>
            <a:off x="10392835" y="6377517"/>
            <a:ext cx="1799167" cy="480483"/>
          </a:xfrm>
        </p:spPr>
        <p:txBody>
          <a:bodyPr/>
          <a:lstStyle/>
          <a:p>
            <a:pPr defTabSz="1219140">
              <a:defRPr/>
            </a:pPr>
            <a:fld id="{733122C9-A0B9-462F-8757-0847AD287B63}" type="slidenum">
              <a:rPr lang="fr-FR">
                <a:solidFill>
                  <a:srgbClr val="000000"/>
                </a:solidFill>
                <a:latin typeface="Arial"/>
              </a:rPr>
              <a:pPr defTabSz="1219140">
                <a:defRPr/>
              </a:pPr>
              <a:t>17</a:t>
            </a:fld>
            <a:endParaRPr lang="fr-FR" dirty="0">
              <a:solidFill>
                <a:srgbClr val="000000"/>
              </a:solidFill>
              <a:latin typeface="Arial"/>
            </a:endParaRPr>
          </a:p>
        </p:txBody>
      </p:sp>
      <p:sp>
        <p:nvSpPr>
          <p:cNvPr id="6" name="Espace réservé de la date 5"/>
          <p:cNvSpPr>
            <a:spLocks noGrp="1"/>
          </p:cNvSpPr>
          <p:nvPr>
            <p:ph type="dt" sz="half" idx="4294967295"/>
          </p:nvPr>
        </p:nvSpPr>
        <p:spPr>
          <a:xfrm>
            <a:off x="2" y="6396569"/>
            <a:ext cx="1612900" cy="461433"/>
          </a:xfrm>
        </p:spPr>
        <p:txBody>
          <a:bodyPr/>
          <a:lstStyle/>
          <a:p>
            <a:pPr defTabSz="1219140">
              <a:defRPr/>
            </a:pPr>
            <a:fld id="{251C71F6-E0A6-1740-B64F-38F332886BAF}" type="datetime1">
              <a:rPr lang="fr-FR" cap="all">
                <a:solidFill>
                  <a:srgbClr val="000000"/>
                </a:solidFill>
                <a:latin typeface="Arial"/>
              </a:rPr>
              <a:pPr defTabSz="1219140">
                <a:defRPr/>
              </a:pPr>
              <a:t>02/04/2025</a:t>
            </a:fld>
            <a:endParaRPr lang="fr-FR" cap="all" dirty="0">
              <a:solidFill>
                <a:srgbClr val="000000"/>
              </a:solidFill>
              <a:latin typeface="Arial"/>
            </a:endParaRPr>
          </a:p>
        </p:txBody>
      </p:sp>
      <p:sp>
        <p:nvSpPr>
          <p:cNvPr id="5" name="ZoneTexte 4"/>
          <p:cNvSpPr txBox="1"/>
          <p:nvPr/>
        </p:nvSpPr>
        <p:spPr>
          <a:xfrm>
            <a:off x="613843" y="209352"/>
            <a:ext cx="11302336" cy="584775"/>
          </a:xfrm>
          <a:prstGeom prst="rect">
            <a:avLst/>
          </a:prstGeom>
          <a:noFill/>
        </p:spPr>
        <p:txBody>
          <a:bodyPr wrap="square" rtlCol="0">
            <a:spAutoFit/>
          </a:bodyPr>
          <a:lstStyle/>
          <a:p>
            <a:pPr marL="0" lvl="1" algn="ctr" defTabSz="1219140">
              <a:defRPr/>
            </a:pPr>
            <a:r>
              <a:rPr lang="fr-FR" sz="3200" b="1" dirty="0">
                <a:solidFill>
                  <a:srgbClr val="0070C0"/>
                </a:solidFill>
                <a:latin typeface="Bahnschrift SemiBold" panose="020B0502040204020203" pitchFamily="34" charset="0"/>
              </a:rPr>
              <a:t>Un enjeu populationnel important en Ile-de-France </a:t>
            </a:r>
          </a:p>
        </p:txBody>
      </p:sp>
      <p:sp>
        <p:nvSpPr>
          <p:cNvPr id="8" name="Espace réservé du contenu 2"/>
          <p:cNvSpPr txBox="1">
            <a:spLocks/>
          </p:cNvSpPr>
          <p:nvPr/>
        </p:nvSpPr>
        <p:spPr>
          <a:xfrm>
            <a:off x="806451" y="1480721"/>
            <a:ext cx="10917120" cy="4419567"/>
          </a:xfrm>
          <a:prstGeom prst="rect">
            <a:avLst/>
          </a:prstGeom>
        </p:spPr>
        <p:txBody>
          <a:bodyPr/>
          <a:lstStyle>
            <a:lvl1pPr marL="92073" indent="0" algn="l" defTabSz="914378"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41" indent="-171446" algn="l" defTabSz="914378"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37" indent="-171446" algn="l" defTabSz="914378"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32" indent="-171446" algn="l" defTabSz="914378"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27" indent="-171446" algn="l" defTabSz="914378"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320" indent="0" algn="l" defTabSz="914378" rtl="0" eaLnBrk="1" latinLnBrk="0" hangingPunct="1">
              <a:spcBef>
                <a:spcPct val="20000"/>
              </a:spcBef>
              <a:buFont typeface="Arial" pitchFamily="34" charset="0"/>
              <a:buNone/>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1" defTabSz="914356">
              <a:defRPr/>
            </a:pPr>
            <a:r>
              <a:rPr lang="fr-FR" u="sng" baseline="30000" dirty="0">
                <a:solidFill>
                  <a:prstClr val="black"/>
                </a:solidFill>
                <a:latin typeface="Calibri" panose="020F0502020204030204"/>
                <a:hlinkClick r:id="rId3"/>
              </a:rPr>
              <a:t>)</a:t>
            </a:r>
            <a:r>
              <a:rPr lang="fr-FR" baseline="30000" dirty="0">
                <a:solidFill>
                  <a:prstClr val="black"/>
                </a:solidFill>
                <a:latin typeface="Calibri" panose="020F0502020204030204"/>
              </a:rPr>
              <a:t> </a:t>
            </a:r>
          </a:p>
          <a:p>
            <a:pPr marL="92071" defTabSz="914356">
              <a:defRPr/>
            </a:pPr>
            <a:endParaRPr lang="fr-FR" sz="1100" dirty="0">
              <a:solidFill>
                <a:prstClr val="black"/>
              </a:solidFill>
              <a:latin typeface="Calibri" panose="020F0502020204030204"/>
            </a:endParaRPr>
          </a:p>
          <a:p>
            <a:pPr marL="579947" indent="-457189" defTabSz="1219110">
              <a:spcAft>
                <a:spcPts val="667"/>
              </a:spcAft>
              <a:buFont typeface="Wingdings" panose="05000000000000000000" pitchFamily="2" charset="2"/>
              <a:buChar char="ü"/>
              <a:defRPr/>
            </a:pPr>
            <a:endParaRPr lang="fr-FR" sz="4800" b="1" dirty="0">
              <a:solidFill>
                <a:srgbClr val="000000"/>
              </a:solidFill>
              <a:latin typeface="Arial"/>
            </a:endParaRPr>
          </a:p>
        </p:txBody>
      </p:sp>
      <p:sp>
        <p:nvSpPr>
          <p:cNvPr id="3" name="Rectangle 2"/>
          <p:cNvSpPr/>
          <p:nvPr/>
        </p:nvSpPr>
        <p:spPr>
          <a:xfrm>
            <a:off x="710147" y="1473234"/>
            <a:ext cx="11109728" cy="4524315"/>
          </a:xfrm>
          <a:prstGeom prst="rect">
            <a:avLst/>
          </a:prstGeom>
        </p:spPr>
        <p:txBody>
          <a:bodyPr wrap="square">
            <a:spAutoFit/>
          </a:bodyPr>
          <a:lstStyle/>
          <a:p>
            <a:pPr algn="just" defTabSz="914377">
              <a:defRPr/>
            </a:pPr>
            <a:r>
              <a:rPr lang="fr-FR" sz="2400" b="1" dirty="0">
                <a:solidFill>
                  <a:prstClr val="black"/>
                </a:solidFill>
                <a:latin typeface="Arial" panose="020B0604020202020204" pitchFamily="34" charset="0"/>
                <a:ea typeface="Calibri" panose="020F0502020204030204" pitchFamily="34" charset="0"/>
                <a:cs typeface="Arial" panose="020B0604020202020204" pitchFamily="34" charset="0"/>
              </a:rPr>
              <a:t>952 800 </a:t>
            </a:r>
            <a:r>
              <a:rPr lang="fr-FR" sz="2400" dirty="0">
                <a:solidFill>
                  <a:prstClr val="black"/>
                </a:solidFill>
                <a:latin typeface="Arial" panose="020B0604020202020204" pitchFamily="34" charset="0"/>
                <a:ea typeface="Calibri" panose="020F0502020204030204" pitchFamily="34" charset="0"/>
                <a:cs typeface="Arial" panose="020B0604020202020204" pitchFamily="34" charset="0"/>
              </a:rPr>
              <a:t>personnes ont des droits MDPH ouverts </a:t>
            </a:r>
          </a:p>
          <a:p>
            <a:pPr algn="just" defTabSz="914377">
              <a:defRPr/>
            </a:pPr>
            <a:endParaRPr lang="fr-FR" sz="2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914377">
              <a:defRPr/>
            </a:pPr>
            <a:r>
              <a:rPr lang="fr-FR" sz="2400" dirty="0">
                <a:solidFill>
                  <a:prstClr val="black"/>
                </a:solidFill>
                <a:latin typeface="Arial" panose="020B0604020202020204" pitchFamily="34" charset="0"/>
                <a:ea typeface="Calibri" panose="020F0502020204030204" pitchFamily="34" charset="0"/>
                <a:cs typeface="Arial" panose="020B0604020202020204" pitchFamily="34" charset="0"/>
              </a:rPr>
              <a:t>Adultes:</a:t>
            </a:r>
          </a:p>
          <a:p>
            <a:pPr algn="just" defTabSz="914377">
              <a:defRPr/>
            </a:pPr>
            <a:r>
              <a:rPr lang="fr-FR" sz="2400" b="1" dirty="0">
                <a:solidFill>
                  <a:prstClr val="black"/>
                </a:solidFill>
                <a:latin typeface="Arial" panose="020B0604020202020204" pitchFamily="34" charset="0"/>
                <a:cs typeface="Arial" panose="020B0604020202020204" pitchFamily="34" charset="0"/>
              </a:rPr>
              <a:t>- 170 940 </a:t>
            </a:r>
            <a:r>
              <a:rPr lang="fr-FR" sz="2400" dirty="0">
                <a:solidFill>
                  <a:prstClr val="black"/>
                </a:solidFill>
                <a:latin typeface="Arial" panose="020B0604020202020204" pitchFamily="34" charset="0"/>
                <a:cs typeface="Arial" panose="020B0604020202020204" pitchFamily="34" charset="0"/>
              </a:rPr>
              <a:t>adultes au domicile et </a:t>
            </a:r>
            <a:r>
              <a:rPr lang="fr-FR" sz="2400" b="1" dirty="0">
                <a:solidFill>
                  <a:prstClr val="black"/>
                </a:solidFill>
                <a:latin typeface="Arial" panose="020B0604020202020204" pitchFamily="34" charset="0"/>
                <a:cs typeface="Arial" panose="020B0604020202020204" pitchFamily="34" charset="0"/>
              </a:rPr>
              <a:t>14 947 </a:t>
            </a:r>
            <a:r>
              <a:rPr lang="fr-FR" sz="2400" dirty="0">
                <a:solidFill>
                  <a:prstClr val="black"/>
                </a:solidFill>
                <a:latin typeface="Arial" panose="020B0604020202020204" pitchFamily="34" charset="0"/>
                <a:cs typeface="Arial" panose="020B0604020202020204" pitchFamily="34" charset="0"/>
              </a:rPr>
              <a:t>en ESMS </a:t>
            </a:r>
            <a:r>
              <a:rPr lang="fr-FR" sz="2400" b="1" dirty="0">
                <a:solidFill>
                  <a:prstClr val="black"/>
                </a:solidFill>
                <a:latin typeface="Arial" panose="020B0604020202020204" pitchFamily="34" charset="0"/>
                <a:cs typeface="Arial" panose="020B0604020202020204" pitchFamily="34" charset="0"/>
              </a:rPr>
              <a:t>- </a:t>
            </a:r>
            <a:r>
              <a:rPr lang="fr-FR" sz="2400" dirty="0">
                <a:solidFill>
                  <a:prstClr val="black"/>
                </a:solidFill>
                <a:latin typeface="Arial" panose="020B0604020202020204" pitchFamily="34" charset="0"/>
                <a:cs typeface="Arial" panose="020B0604020202020204" pitchFamily="34" charset="0"/>
              </a:rPr>
              <a:t>titulaires de l’AAH  </a:t>
            </a:r>
          </a:p>
          <a:p>
            <a:pPr algn="just" defTabSz="914377">
              <a:defRPr/>
            </a:pPr>
            <a:endParaRPr lang="fr-FR" sz="2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914377">
              <a:defRPr/>
            </a:pPr>
            <a:r>
              <a:rPr lang="fr-FR" sz="2400" dirty="0">
                <a:solidFill>
                  <a:prstClr val="black"/>
                </a:solidFill>
                <a:latin typeface="Arial" panose="020B0604020202020204" pitchFamily="34" charset="0"/>
                <a:ea typeface="Calibri" panose="020F0502020204030204" pitchFamily="34" charset="0"/>
                <a:cs typeface="Arial" panose="020B0604020202020204" pitchFamily="34" charset="0"/>
              </a:rPr>
              <a:t>Enfants :</a:t>
            </a:r>
          </a:p>
          <a:p>
            <a:pPr marL="342891" indent="-342891" algn="just" defTabSz="914377">
              <a:buFont typeface="Calibri" panose="020F0502020204030204" pitchFamily="34" charset="0"/>
              <a:buChar char="-"/>
              <a:defRPr/>
            </a:pPr>
            <a:r>
              <a:rPr lang="fr-FR" sz="2400" b="1" dirty="0">
                <a:solidFill>
                  <a:prstClr val="black"/>
                </a:solidFill>
                <a:latin typeface="Arial" panose="020B0604020202020204" pitchFamily="34" charset="0"/>
                <a:cs typeface="Arial" panose="020B0604020202020204" pitchFamily="34" charset="0"/>
              </a:rPr>
              <a:t>92 312 </a:t>
            </a:r>
            <a:r>
              <a:rPr lang="fr-FR" sz="2400" dirty="0">
                <a:solidFill>
                  <a:prstClr val="black"/>
                </a:solidFill>
                <a:latin typeface="Arial" panose="020B0604020202020204" pitchFamily="34" charset="0"/>
                <a:cs typeface="Arial" panose="020B0604020202020204" pitchFamily="34" charset="0"/>
              </a:rPr>
              <a:t>enfants et adolescents - titulaires d’une AEEH de moins de 20 ans titulaires de </a:t>
            </a:r>
            <a:r>
              <a:rPr lang="fr-FR" sz="2400" b="1" dirty="0">
                <a:solidFill>
                  <a:prstClr val="black"/>
                </a:solidFill>
                <a:latin typeface="Arial" panose="020B0604020202020204" pitchFamily="34" charset="0"/>
                <a:ea typeface="Calibri" panose="020F0502020204030204" pitchFamily="34" charset="0"/>
                <a:cs typeface="Arial" panose="020B0604020202020204" pitchFamily="34" charset="0"/>
              </a:rPr>
              <a:t>l’AEEH </a:t>
            </a:r>
            <a:r>
              <a:rPr lang="fr-FR" sz="2400" dirty="0">
                <a:solidFill>
                  <a:prstClr val="black"/>
                </a:solidFill>
                <a:latin typeface="Arial" panose="020B0604020202020204" pitchFamily="34" charset="0"/>
                <a:ea typeface="Calibri" panose="020F0502020204030204" pitchFamily="34" charset="0"/>
                <a:cs typeface="Arial" panose="020B0604020202020204" pitchFamily="34" charset="0"/>
              </a:rPr>
              <a:t>(Allocation d’Education d’Enfant Handicapé) </a:t>
            </a:r>
          </a:p>
          <a:p>
            <a:pPr algn="just" defTabSz="914377">
              <a:defRPr/>
            </a:pPr>
            <a:endParaRPr lang="fr-FR" sz="1200" u="sng"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 action="ppaction://noaction"/>
            </a:endParaRPr>
          </a:p>
          <a:p>
            <a:pPr algn="just" defTabSz="914377">
              <a:defRPr/>
            </a:pPr>
            <a:endParaRPr lang="fr-FR" sz="1200" u="sng"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 action="ppaction://noaction"/>
            </a:endParaRPr>
          </a:p>
          <a:p>
            <a:pPr algn="just" defTabSz="914377">
              <a:defRPr/>
            </a:pPr>
            <a:endParaRPr lang="fr-FR" sz="1200" u="sng"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 action="ppaction://noaction"/>
            </a:endParaRPr>
          </a:p>
          <a:p>
            <a:pPr algn="just" defTabSz="914377">
              <a:defRPr/>
            </a:pPr>
            <a:endParaRPr lang="fr-FR" sz="1200" u="sng"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 action="ppaction://noaction"/>
            </a:endParaRPr>
          </a:p>
          <a:p>
            <a:pPr algn="just" defTabSz="914377">
              <a:defRPr/>
            </a:pPr>
            <a:endParaRPr lang="fr-FR" sz="1200" u="sng"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 action="ppaction://noaction"/>
            </a:endParaRPr>
          </a:p>
          <a:p>
            <a:pPr algn="just" defTabSz="914377">
              <a:defRPr/>
            </a:pPr>
            <a:endParaRPr lang="fr-FR" sz="1200" u="sng"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 action="ppaction://noaction"/>
            </a:endParaRPr>
          </a:p>
          <a:p>
            <a:pPr algn="just" defTabSz="914377">
              <a:defRPr/>
            </a:pPr>
            <a:endParaRPr lang="fr-FR" sz="1200" u="sng"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 action="ppaction://noaction"/>
            </a:endParaRPr>
          </a:p>
          <a:p>
            <a:pPr algn="just" defTabSz="914377">
              <a:defRPr/>
            </a:pPr>
            <a:r>
              <a:rPr lang="fr-FR" sz="1200" u="sng"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 action="ppaction://noaction"/>
              </a:rPr>
              <a:t>Source de données: </a:t>
            </a:r>
            <a:r>
              <a:rPr lang="fr-FR" sz="1200" u="sng" dirty="0" err="1">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3"/>
              </a:rPr>
              <a:t>Handidonnées</a:t>
            </a:r>
            <a:r>
              <a:rPr lang="fr-FR" sz="1200" u="sng"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3"/>
              </a:rPr>
              <a:t> Ile-de-France (handidonnees.fr)</a:t>
            </a:r>
            <a:r>
              <a:rPr lang="fr-FR"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926166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70">
              <a:defRPr/>
            </a:pPr>
            <a:fld id="{733122C9-A0B9-462F-8757-0847AD287B63}" type="slidenum">
              <a:rPr lang="fr-FR">
                <a:solidFill>
                  <a:srgbClr val="000000"/>
                </a:solidFill>
                <a:latin typeface="Arial"/>
              </a:rPr>
              <a:pPr defTabSz="1219170">
                <a:defRPr/>
              </a:pPr>
              <a:t>18</a:t>
            </a:fld>
            <a:endParaRPr lang="fr-FR" dirty="0">
              <a:solidFill>
                <a:srgbClr val="000000"/>
              </a:solidFill>
              <a:latin typeface="Arial"/>
            </a:endParaRPr>
          </a:p>
        </p:txBody>
      </p:sp>
      <p:sp>
        <p:nvSpPr>
          <p:cNvPr id="3" name="Espace réservé de la date 2"/>
          <p:cNvSpPr>
            <a:spLocks noGrp="1"/>
          </p:cNvSpPr>
          <p:nvPr>
            <p:ph type="dt" sz="half" idx="2"/>
          </p:nvPr>
        </p:nvSpPr>
        <p:spPr/>
        <p:txBody>
          <a:bodyPr/>
          <a:lstStyle/>
          <a:p>
            <a:pPr defTabSz="1219170">
              <a:defRPr/>
            </a:pPr>
            <a:fld id="{6A4A60EE-9D13-3442-9796-E718C6343EC1}" type="datetime1">
              <a:rPr lang="fr-FR" cap="all">
                <a:solidFill>
                  <a:srgbClr val="000000"/>
                </a:solidFill>
                <a:latin typeface="Arial"/>
              </a:rPr>
              <a:pPr defTabSz="1219170">
                <a:defRPr/>
              </a:pPr>
              <a:t>02/04/2025</a:t>
            </a:fld>
            <a:endParaRPr lang="fr-FR" cap="all" dirty="0">
              <a:solidFill>
                <a:srgbClr val="000000"/>
              </a:solidFill>
              <a:latin typeface="Arial"/>
            </a:endParaRPr>
          </a:p>
        </p:txBody>
      </p:sp>
      <p:sp>
        <p:nvSpPr>
          <p:cNvPr id="4" name="Espace réservé du texte 3"/>
          <p:cNvSpPr>
            <a:spLocks noGrp="1"/>
          </p:cNvSpPr>
          <p:nvPr>
            <p:ph type="body" sz="quarter" idx="13"/>
          </p:nvPr>
        </p:nvSpPr>
        <p:spPr>
          <a:xfrm>
            <a:off x="815413" y="932724"/>
            <a:ext cx="7488832" cy="544449"/>
          </a:xfrm>
        </p:spPr>
        <p:txBody>
          <a:bodyPr/>
          <a:lstStyle/>
          <a:p>
            <a:r>
              <a:rPr lang="fr-FR" dirty="0"/>
              <a:t>Quelques chiffres département de Paris   </a:t>
            </a:r>
          </a:p>
        </p:txBody>
      </p:sp>
      <p:sp>
        <p:nvSpPr>
          <p:cNvPr id="5" name="Titre 4"/>
          <p:cNvSpPr>
            <a:spLocks noGrp="1"/>
          </p:cNvSpPr>
          <p:nvPr>
            <p:ph type="title"/>
          </p:nvPr>
        </p:nvSpPr>
        <p:spPr>
          <a:xfrm>
            <a:off x="5711958" y="164637"/>
            <a:ext cx="6240695" cy="384043"/>
          </a:xfrm>
        </p:spPr>
        <p:txBody>
          <a:bodyPr>
            <a:noAutofit/>
          </a:bodyPr>
          <a:lstStyle/>
          <a:p>
            <a:r>
              <a:rPr lang="fr-FR" sz="2667" dirty="0"/>
              <a:t>Personnes en situation de Handicap</a:t>
            </a:r>
          </a:p>
        </p:txBody>
      </p:sp>
      <p:sp>
        <p:nvSpPr>
          <p:cNvPr id="7" name="Espace réservé du texte 6"/>
          <p:cNvSpPr>
            <a:spLocks noGrp="1"/>
          </p:cNvSpPr>
          <p:nvPr>
            <p:ph type="body" sz="quarter" idx="14"/>
          </p:nvPr>
        </p:nvSpPr>
        <p:spPr>
          <a:xfrm>
            <a:off x="479991" y="1496013"/>
            <a:ext cx="11232445" cy="4881987"/>
          </a:xfrm>
        </p:spPr>
        <p:txBody>
          <a:bodyPr/>
          <a:lstStyle/>
          <a:p>
            <a:pPr lvl="1" indent="0" algn="just">
              <a:buNone/>
            </a:pPr>
            <a:endParaRPr lang="fr-FR" sz="1867" b="1" u="sng" dirty="0"/>
          </a:p>
          <a:p>
            <a:pPr lvl="1" indent="0" algn="just">
              <a:buNone/>
            </a:pPr>
            <a:r>
              <a:rPr lang="fr-FR" sz="1867" b="1" u="sng" dirty="0"/>
              <a:t>A Paris :  </a:t>
            </a:r>
          </a:p>
          <a:p>
            <a:pPr marL="697183" lvl="1" algn="just"/>
            <a:r>
              <a:rPr lang="fr-FR" sz="1867" b="1" dirty="0"/>
              <a:t>189 824 </a:t>
            </a:r>
            <a:r>
              <a:rPr lang="fr-FR" sz="1867" dirty="0"/>
              <a:t>personnes titulaires d’une notification </a:t>
            </a:r>
            <a:r>
              <a:rPr lang="fr-FR" sz="1867" b="1" dirty="0"/>
              <a:t>MDPH </a:t>
            </a:r>
            <a:r>
              <a:rPr lang="fr-FR" sz="1867" dirty="0"/>
              <a:t>(droits ouverts)</a:t>
            </a:r>
          </a:p>
          <a:p>
            <a:pPr marL="697183" lvl="1" algn="just"/>
            <a:r>
              <a:rPr lang="fr-FR" sz="1867" b="1" dirty="0"/>
              <a:t>33 848 </a:t>
            </a:r>
            <a:r>
              <a:rPr lang="fr-FR" sz="1867" dirty="0"/>
              <a:t>adultes bénéficiaires de </a:t>
            </a:r>
            <a:r>
              <a:rPr lang="fr-FR" sz="1867" b="1" dirty="0"/>
              <a:t>l’AAH </a:t>
            </a:r>
            <a:r>
              <a:rPr lang="fr-FR" sz="1867" dirty="0"/>
              <a:t> (31 428 au domicile – 2 420 en institution)</a:t>
            </a:r>
          </a:p>
          <a:p>
            <a:pPr marL="697183" lvl="1" algn="just"/>
            <a:r>
              <a:rPr lang="fr-FR" sz="1867" b="1" dirty="0"/>
              <a:t>10 831  </a:t>
            </a:r>
            <a:r>
              <a:rPr lang="fr-FR" sz="1867" dirty="0"/>
              <a:t>enfants et adolescents - titulaires d’une </a:t>
            </a:r>
            <a:r>
              <a:rPr lang="fr-FR" sz="1867" b="1" dirty="0"/>
              <a:t>AEEH </a:t>
            </a:r>
          </a:p>
          <a:p>
            <a:pPr marL="697183" lvl="1" algn="just"/>
            <a:r>
              <a:rPr lang="fr-FR" sz="1867" b="1" dirty="0">
                <a:sym typeface="Symbol" panose="05050102010706020507" pitchFamily="18" charset="2"/>
              </a:rPr>
              <a:t>83 </a:t>
            </a:r>
            <a:r>
              <a:rPr lang="fr-FR" sz="1867" dirty="0">
                <a:sym typeface="Symbol" panose="05050102010706020507" pitchFamily="18" charset="2"/>
              </a:rPr>
              <a:t>structures enfants dont </a:t>
            </a:r>
            <a:r>
              <a:rPr lang="fr-FR" sz="1867" b="1" dirty="0">
                <a:sym typeface="Symbol" panose="05050102010706020507" pitchFamily="18" charset="2"/>
              </a:rPr>
              <a:t>29</a:t>
            </a:r>
            <a:r>
              <a:rPr lang="fr-FR" sz="1867" dirty="0">
                <a:sym typeface="Symbol" panose="05050102010706020507" pitchFamily="18" charset="2"/>
              </a:rPr>
              <a:t> Instituts Médicoéducatifs (</a:t>
            </a:r>
            <a:r>
              <a:rPr lang="fr-FR" sz="1867" b="1" dirty="0">
                <a:sym typeface="Symbol" panose="05050102010706020507" pitchFamily="18" charset="2"/>
              </a:rPr>
              <a:t>IME</a:t>
            </a:r>
            <a:r>
              <a:rPr lang="fr-FR" sz="1867" dirty="0">
                <a:sym typeface="Symbol" panose="05050102010706020507" pitchFamily="18" charset="2"/>
              </a:rPr>
              <a:t>), et 2 IEM -2 ITEP -25 SESSAD ..</a:t>
            </a:r>
          </a:p>
          <a:p>
            <a:pPr marL="697183" lvl="1" algn="just"/>
            <a:r>
              <a:rPr lang="fr-FR" sz="1867" b="1" dirty="0">
                <a:sym typeface="Symbol" panose="05050102010706020507" pitchFamily="18" charset="2"/>
              </a:rPr>
              <a:t>189 </a:t>
            </a:r>
            <a:r>
              <a:rPr lang="fr-FR" sz="1867" dirty="0">
                <a:sym typeface="Symbol" panose="05050102010706020507" pitchFamily="18" charset="2"/>
              </a:rPr>
              <a:t>structures adultes dont </a:t>
            </a:r>
            <a:r>
              <a:rPr lang="fr-FR" sz="1867" b="1" dirty="0">
                <a:sym typeface="Symbol" panose="05050102010706020507" pitchFamily="18" charset="2"/>
              </a:rPr>
              <a:t>2</a:t>
            </a:r>
            <a:r>
              <a:rPr lang="fr-FR" sz="1867" dirty="0">
                <a:sym typeface="Symbol" panose="05050102010706020507" pitchFamily="18" charset="2"/>
              </a:rPr>
              <a:t> FAM – </a:t>
            </a:r>
            <a:r>
              <a:rPr lang="fr-FR" sz="1867" b="1" dirty="0">
                <a:sym typeface="Symbol" panose="05050102010706020507" pitchFamily="18" charset="2"/>
              </a:rPr>
              <a:t>26</a:t>
            </a:r>
            <a:r>
              <a:rPr lang="fr-FR" sz="1867" dirty="0">
                <a:sym typeface="Symbol" panose="05050102010706020507" pitchFamily="18" charset="2"/>
              </a:rPr>
              <a:t> EAM et </a:t>
            </a:r>
            <a:r>
              <a:rPr lang="fr-FR" sz="1867" b="1" dirty="0">
                <a:sym typeface="Symbol" panose="05050102010706020507" pitchFamily="18" charset="2"/>
              </a:rPr>
              <a:t>18</a:t>
            </a:r>
            <a:r>
              <a:rPr lang="fr-FR" sz="1867" dirty="0">
                <a:sym typeface="Symbol" panose="05050102010706020507" pitchFamily="18" charset="2"/>
              </a:rPr>
              <a:t> MAS </a:t>
            </a:r>
          </a:p>
          <a:p>
            <a:pPr algn="just"/>
            <a:endParaRPr lang="fr-FR" dirty="0"/>
          </a:p>
          <a:p>
            <a:pPr algn="just"/>
            <a:r>
              <a:rPr lang="fr-FR" dirty="0">
                <a:sym typeface="Symbol" panose="05050102010706020507" pitchFamily="18" charset="2"/>
              </a:rPr>
              <a:t>                        </a:t>
            </a:r>
            <a:r>
              <a:rPr lang="fr-FR" b="1" dirty="0">
                <a:sym typeface="Symbol" panose="05050102010706020507" pitchFamily="18" charset="2"/>
              </a:rPr>
              <a:t>75 ESMS médicalisés de type IME, MAS ou FAM</a:t>
            </a:r>
            <a:endParaRPr lang="fr-FR" b="1" dirty="0"/>
          </a:p>
          <a:p>
            <a:pPr algn="just"/>
            <a:endParaRPr lang="fr-FR" sz="1333" i="1" dirty="0"/>
          </a:p>
          <a:p>
            <a:pPr algn="just"/>
            <a:endParaRPr lang="fr-FR" sz="1333" i="1" dirty="0"/>
          </a:p>
          <a:p>
            <a:pPr algn="just"/>
            <a:r>
              <a:rPr lang="fr-FR" sz="1333" i="1" dirty="0"/>
              <a:t>Source : Handidonnees.fr  </a:t>
            </a:r>
          </a:p>
        </p:txBody>
      </p:sp>
    </p:spTree>
    <p:extLst>
      <p:ext uri="{BB962C8B-B14F-4D97-AF65-F5344CB8AC3E}">
        <p14:creationId xmlns:p14="http://schemas.microsoft.com/office/powerpoint/2010/main" val="467736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40">
              <a:defRPr/>
            </a:pPr>
            <a:fld id="{733122C9-A0B9-462F-8757-0847AD287B63}" type="slidenum">
              <a:rPr lang="fr-FR">
                <a:solidFill>
                  <a:srgbClr val="000000"/>
                </a:solidFill>
                <a:latin typeface="Arial"/>
              </a:rPr>
              <a:pPr defTabSz="1219140">
                <a:defRPr/>
              </a:pPr>
              <a:t>19</a:t>
            </a:fld>
            <a:endParaRPr lang="fr-FR" dirty="0">
              <a:solidFill>
                <a:srgbClr val="000000"/>
              </a:solidFill>
              <a:latin typeface="Arial"/>
            </a:endParaRPr>
          </a:p>
        </p:txBody>
      </p:sp>
      <p:sp>
        <p:nvSpPr>
          <p:cNvPr id="5" name="Titre 4"/>
          <p:cNvSpPr>
            <a:spLocks noGrp="1"/>
          </p:cNvSpPr>
          <p:nvPr>
            <p:ph type="title"/>
          </p:nvPr>
        </p:nvSpPr>
        <p:spPr>
          <a:xfrm>
            <a:off x="3503712" y="211509"/>
            <a:ext cx="8544949" cy="604023"/>
          </a:xfrm>
        </p:spPr>
        <p:txBody>
          <a:bodyPr>
            <a:noAutofit/>
          </a:bodyPr>
          <a:lstStyle/>
          <a:p>
            <a:pPr algn="r"/>
            <a:r>
              <a:rPr lang="fr-FR" sz="3200" dirty="0"/>
              <a:t>Rappel des dispositifs régionaux </a:t>
            </a:r>
          </a:p>
        </p:txBody>
      </p:sp>
      <p:sp>
        <p:nvSpPr>
          <p:cNvPr id="6" name="Espace réservé du texte 5"/>
          <p:cNvSpPr>
            <a:spLocks noGrp="1"/>
          </p:cNvSpPr>
          <p:nvPr>
            <p:ph type="body" sz="quarter" idx="14"/>
          </p:nvPr>
        </p:nvSpPr>
        <p:spPr>
          <a:xfrm>
            <a:off x="287355" y="1220755"/>
            <a:ext cx="11617291" cy="2951653"/>
          </a:xfrm>
        </p:spPr>
        <p:txBody>
          <a:bodyPr/>
          <a:lstStyle/>
          <a:p>
            <a:pPr marL="503742" indent="-380981" algn="just">
              <a:buFont typeface="Wingdings" panose="05000000000000000000" pitchFamily="2" charset="2"/>
              <a:buChar char="q"/>
            </a:pPr>
            <a:r>
              <a:rPr lang="fr-FR" sz="2667" b="1" dirty="0">
                <a:solidFill>
                  <a:srgbClr val="0B2D9B"/>
                </a:solidFill>
              </a:rPr>
              <a:t>Soins de 1</a:t>
            </a:r>
            <a:r>
              <a:rPr lang="fr-FR" sz="2667" b="1" baseline="30000" dirty="0">
                <a:solidFill>
                  <a:srgbClr val="0B2D9B"/>
                </a:solidFill>
              </a:rPr>
              <a:t>er</a:t>
            </a:r>
            <a:r>
              <a:rPr lang="fr-FR" sz="2667" b="1" dirty="0">
                <a:solidFill>
                  <a:srgbClr val="0B2D9B"/>
                </a:solidFill>
              </a:rPr>
              <a:t> recours </a:t>
            </a:r>
            <a:r>
              <a:rPr lang="fr-FR" b="1" dirty="0">
                <a:solidFill>
                  <a:srgbClr val="0B2D9B"/>
                </a:solidFill>
              </a:rPr>
              <a:t>(médecine générale-santé orale-santé  gynécologique)</a:t>
            </a:r>
            <a:endParaRPr lang="fr-FR" dirty="0">
              <a:sym typeface="Symbol" panose="05050102010706020507" pitchFamily="18" charset="2"/>
            </a:endParaRPr>
          </a:p>
          <a:p>
            <a:pPr marL="849557" lvl="1" indent="-380981" algn="just">
              <a:buFont typeface="Wingdings" panose="05000000000000000000" pitchFamily="2" charset="2"/>
              <a:buChar char="§"/>
            </a:pPr>
            <a:r>
              <a:rPr lang="fr-FR" sz="2133" b="1" dirty="0">
                <a:solidFill>
                  <a:srgbClr val="0B2D9B"/>
                </a:solidFill>
              </a:rPr>
              <a:t>SANTE ORALE - prévention/dépistage en ESMS médicalisés / Réseau RHAPSODIF / CDS dentaire Handident</a:t>
            </a:r>
          </a:p>
          <a:p>
            <a:pPr marL="849557" lvl="1" indent="-380981" algn="just">
              <a:buFont typeface="Wingdings" panose="05000000000000000000" pitchFamily="2" charset="2"/>
              <a:buChar char="§"/>
            </a:pPr>
            <a:endParaRPr lang="fr-FR" sz="2133" b="1" dirty="0">
              <a:solidFill>
                <a:srgbClr val="0B2D9B"/>
              </a:solidFill>
            </a:endParaRPr>
          </a:p>
          <a:p>
            <a:pPr marL="849557" lvl="1" indent="-380981" algn="just">
              <a:buFont typeface="Wingdings" panose="05000000000000000000" pitchFamily="2" charset="2"/>
              <a:buChar char="§"/>
            </a:pPr>
            <a:r>
              <a:rPr lang="fr-FR" sz="2133" b="1" dirty="0">
                <a:solidFill>
                  <a:schemeClr val="tx2"/>
                </a:solidFill>
              </a:rPr>
              <a:t>DEMARCHE HANDIGYNECO: </a:t>
            </a:r>
            <a:r>
              <a:rPr lang="fr-FR" sz="2133" dirty="0"/>
              <a:t>Mise en place d’un </a:t>
            </a:r>
            <a:r>
              <a:rPr lang="fr-FR" sz="2133" b="1" dirty="0">
                <a:solidFill>
                  <a:srgbClr val="0B2D9B"/>
                </a:solidFill>
              </a:rPr>
              <a:t>parcours gynécologique destiné aux femmes en situation de handicap </a:t>
            </a:r>
            <a:r>
              <a:rPr lang="fr-FR" sz="2133" dirty="0"/>
              <a:t>– Intervention en « aller-vers » de sage-femmes libérales formées aux spécificités des handicaps dans les ESMS médicalisés (FAM et MAS) – ouverture du </a:t>
            </a:r>
            <a:r>
              <a:rPr lang="fr-FR" sz="2133" b="1" dirty="0">
                <a:solidFill>
                  <a:srgbClr val="0B2D9B"/>
                </a:solidFill>
              </a:rPr>
              <a:t>Centre INTIMAGIR régional </a:t>
            </a:r>
            <a:r>
              <a:rPr lang="fr-FR" sz="2133" dirty="0"/>
              <a:t>(porté par le CREAI IDF)</a:t>
            </a:r>
          </a:p>
          <a:p>
            <a:pPr marL="849557" lvl="1" indent="-380981" algn="just">
              <a:buFont typeface="Wingdings" panose="05000000000000000000" pitchFamily="2" charset="2"/>
              <a:buChar char="§"/>
            </a:pPr>
            <a:endParaRPr lang="fr-FR" sz="2133" dirty="0"/>
          </a:p>
          <a:p>
            <a:pPr marL="849557" lvl="1" indent="-380981" algn="just">
              <a:buFont typeface="Wingdings" panose="05000000000000000000" pitchFamily="2" charset="2"/>
              <a:buChar char="§"/>
            </a:pPr>
            <a:r>
              <a:rPr lang="fr-FR" sz="2133" b="1" dirty="0">
                <a:solidFill>
                  <a:srgbClr val="0B2D9B"/>
                </a:solidFill>
              </a:rPr>
              <a:t>HANDICONSULT </a:t>
            </a:r>
            <a:r>
              <a:rPr lang="fr-FR" sz="2133" dirty="0">
                <a:solidFill>
                  <a:srgbClr val="0B2D9B"/>
                </a:solidFill>
              </a:rPr>
              <a:t>(</a:t>
            </a:r>
            <a:r>
              <a:rPr lang="fr-FR" sz="2133" dirty="0"/>
              <a:t>centres de consultations en soins somatiques dédiés - financés dès 2016 = 6 centres en 2024 - 8 en 2025)</a:t>
            </a:r>
          </a:p>
          <a:p>
            <a:pPr marL="849557" lvl="1" indent="-380981" algn="just">
              <a:buFont typeface="Wingdings" panose="05000000000000000000" pitchFamily="2" charset="2"/>
              <a:buChar char="§"/>
            </a:pPr>
            <a:endParaRPr lang="fr-FR" sz="2133" b="1" dirty="0">
              <a:solidFill>
                <a:srgbClr val="0B2D9B"/>
              </a:solidFill>
            </a:endParaRPr>
          </a:p>
          <a:p>
            <a:pPr marL="503742" indent="-380981" algn="just">
              <a:buFont typeface="Wingdings" panose="05000000000000000000" pitchFamily="2" charset="2"/>
              <a:buChar char="q"/>
            </a:pPr>
            <a:endParaRPr lang="fr-FR" sz="2667" dirty="0"/>
          </a:p>
          <a:p>
            <a:pPr marL="503742" indent="-380981" algn="just">
              <a:buFont typeface="Wingdings" panose="05000000000000000000" pitchFamily="2" charset="2"/>
              <a:buChar char="q"/>
            </a:pPr>
            <a:endParaRPr lang="fr-FR" sz="1400" dirty="0"/>
          </a:p>
          <a:p>
            <a:pPr algn="just"/>
            <a:endParaRPr lang="fr-FR" sz="2667" dirty="0"/>
          </a:p>
        </p:txBody>
      </p:sp>
      <p:pic>
        <p:nvPicPr>
          <p:cNvPr id="3" name="Image 2">
            <a:extLst>
              <a:ext uri="{FF2B5EF4-FFF2-40B4-BE49-F238E27FC236}">
                <a16:creationId xmlns:a16="http://schemas.microsoft.com/office/drawing/2014/main" id="{82BFAD2F-773D-3E64-E597-3C6F29F0601A}"/>
              </a:ext>
            </a:extLst>
          </p:cNvPr>
          <p:cNvPicPr>
            <a:picLocks noChangeAspect="1"/>
          </p:cNvPicPr>
          <p:nvPr/>
        </p:nvPicPr>
        <p:blipFill>
          <a:blip r:embed="rId2"/>
          <a:stretch>
            <a:fillRect/>
          </a:stretch>
        </p:blipFill>
        <p:spPr>
          <a:xfrm>
            <a:off x="2" y="45109"/>
            <a:ext cx="3311689" cy="759203"/>
          </a:xfrm>
          <a:prstGeom prst="rect">
            <a:avLst/>
          </a:prstGeom>
        </p:spPr>
      </p:pic>
    </p:spTree>
    <p:extLst>
      <p:ext uri="{BB962C8B-B14F-4D97-AF65-F5344CB8AC3E}">
        <p14:creationId xmlns:p14="http://schemas.microsoft.com/office/powerpoint/2010/main" val="3683373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9" descr="Mac:Users:xavier.hasendahl:Desktop:ELEMENTS TEMPLATES SIG:LOGOS:REPUBLIQUE_FRANCAISE:eps:Republique_Francaise_CMJN.eps">
            <a:extLst>
              <a:ext uri="{FF2B5EF4-FFF2-40B4-BE49-F238E27FC236}">
                <a16:creationId xmlns:a16="http://schemas.microsoft.com/office/drawing/2014/main" id="{BD7B71ED-17A7-9886-A8C7-ACFC03456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73" y="0"/>
            <a:ext cx="970555" cy="87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37" descr="ARS_LOGOS_idf">
            <a:extLst>
              <a:ext uri="{FF2B5EF4-FFF2-40B4-BE49-F238E27FC236}">
                <a16:creationId xmlns:a16="http://schemas.microsoft.com/office/drawing/2014/main" id="{1557733C-D075-AAAF-0E94-4E773ABA1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3" y="130673"/>
            <a:ext cx="1208876" cy="69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ECBBA155-38BA-9D3E-C6FC-A47B2845A535}"/>
              </a:ext>
            </a:extLst>
          </p:cNvPr>
          <p:cNvPicPr>
            <a:picLocks noChangeAspect="1"/>
          </p:cNvPicPr>
          <p:nvPr/>
        </p:nvPicPr>
        <p:blipFill>
          <a:blip r:embed="rId4"/>
          <a:stretch>
            <a:fillRect/>
          </a:stretch>
        </p:blipFill>
        <p:spPr>
          <a:xfrm>
            <a:off x="8920050" y="130673"/>
            <a:ext cx="2294149" cy="575751"/>
          </a:xfrm>
          <a:prstGeom prst="rect">
            <a:avLst/>
          </a:prstGeom>
        </p:spPr>
      </p:pic>
      <p:sp>
        <p:nvSpPr>
          <p:cNvPr id="5" name="ZoneTexte 4">
            <a:extLst>
              <a:ext uri="{FF2B5EF4-FFF2-40B4-BE49-F238E27FC236}">
                <a16:creationId xmlns:a16="http://schemas.microsoft.com/office/drawing/2014/main" id="{667F19F0-1AAE-79E3-4E85-74281C25F12E}"/>
              </a:ext>
            </a:extLst>
          </p:cNvPr>
          <p:cNvSpPr txBox="1"/>
          <p:nvPr/>
        </p:nvSpPr>
        <p:spPr>
          <a:xfrm>
            <a:off x="580611" y="810263"/>
            <a:ext cx="11382375" cy="6032421"/>
          </a:xfrm>
          <a:prstGeom prst="rect">
            <a:avLst/>
          </a:prstGeom>
          <a:solidFill>
            <a:schemeClr val="tx2">
              <a:lumMod val="10000"/>
              <a:lumOff val="90000"/>
            </a:schemeClr>
          </a:solidFill>
        </p:spPr>
        <p:txBody>
          <a:bodyPr wrap="square" rtlCol="0">
            <a:spAutoFit/>
          </a:bodyPr>
          <a:lstStyle/>
          <a:p>
            <a:r>
              <a:rPr lang="fr-FR" sz="1600" b="1" dirty="0">
                <a:solidFill>
                  <a:schemeClr val="tx2">
                    <a:lumMod val="90000"/>
                    <a:lumOff val="10000"/>
                  </a:schemeClr>
                </a:solidFill>
              </a:rPr>
              <a:t>INTRODUCTION</a:t>
            </a:r>
          </a:p>
          <a:p>
            <a:endParaRPr lang="fr-FR" sz="1600" dirty="0"/>
          </a:p>
          <a:p>
            <a:pPr marL="285750" indent="-285750">
              <a:buFont typeface="Arial" panose="020B0604020202020204" pitchFamily="34" charset="0"/>
              <a:buChar char="•"/>
            </a:pPr>
            <a:r>
              <a:rPr lang="fr-FR" sz="1600" dirty="0"/>
              <a:t>Lucie DUFOUR, Directrice adjointe de la délégation départementale 75 de l’ARS Ile de France</a:t>
            </a:r>
          </a:p>
          <a:p>
            <a:endParaRPr lang="fr-FR" sz="1600" dirty="0"/>
          </a:p>
          <a:p>
            <a:pPr marL="285750" indent="-285750">
              <a:buFont typeface="Arial" panose="020B0604020202020204" pitchFamily="34" charset="0"/>
              <a:buChar char="•"/>
            </a:pPr>
            <a:r>
              <a:rPr lang="fr-FR" sz="1600" dirty="0"/>
              <a:t>Pascal JACOB, Président de l’association HANDIDACTIQUE</a:t>
            </a:r>
          </a:p>
          <a:p>
            <a:pPr marL="285750" indent="-285750">
              <a:buFont typeface="Arial" panose="020B0604020202020204" pitchFamily="34" charset="0"/>
              <a:buChar char="•"/>
            </a:pPr>
            <a:endParaRPr lang="fr-FR" sz="1600" dirty="0"/>
          </a:p>
          <a:p>
            <a:r>
              <a:rPr lang="fr-FR" sz="1600" b="1" dirty="0">
                <a:solidFill>
                  <a:schemeClr val="tx2">
                    <a:lumMod val="90000"/>
                    <a:lumOff val="10000"/>
                  </a:schemeClr>
                </a:solidFill>
              </a:rPr>
              <a:t>PRESENTATIONS</a:t>
            </a:r>
          </a:p>
          <a:p>
            <a:endParaRPr lang="fr-FR" sz="1600" dirty="0"/>
          </a:p>
          <a:p>
            <a:pPr marL="285750" indent="-285750">
              <a:buFont typeface="Arial" panose="020B0604020202020204" pitchFamily="34" charset="0"/>
              <a:buChar char="•"/>
            </a:pPr>
            <a:r>
              <a:rPr lang="fr-FR" sz="1600" dirty="0"/>
              <a:t>Pascal JACOB, association HANDIDACTIQUE</a:t>
            </a:r>
          </a:p>
          <a:p>
            <a:endParaRPr lang="fr-FR" sz="1600" dirty="0"/>
          </a:p>
          <a:p>
            <a:pPr marL="285750" indent="-285750">
              <a:buFont typeface="Arial" panose="020B0604020202020204" pitchFamily="34" charset="0"/>
              <a:buChar char="•"/>
            </a:pPr>
            <a:r>
              <a:rPr lang="fr-FR" sz="1600" dirty="0"/>
              <a:t>Docteur Catherine REY-QUINIO, ARS Ile de France  et Bérangère CHATELLIER VYV3 Ile de France</a:t>
            </a:r>
          </a:p>
          <a:p>
            <a:endParaRPr lang="fr-FR" sz="1600" dirty="0"/>
          </a:p>
          <a:p>
            <a:pPr marL="285750" indent="-285750">
              <a:buFont typeface="Arial" panose="020B0604020202020204" pitchFamily="34" charset="0"/>
              <a:buChar char="•"/>
            </a:pPr>
            <a:r>
              <a:rPr lang="fr-FR" sz="1600" dirty="0"/>
              <a:t>Alexandre BOYER et Docteur Anne CHASTEL, fondation L’ELAN RETROUVE</a:t>
            </a:r>
          </a:p>
          <a:p>
            <a:endParaRPr lang="fr-FR" sz="1600" dirty="0"/>
          </a:p>
          <a:p>
            <a:pPr marL="285750" indent="-285750">
              <a:buFont typeface="Arial" panose="020B0604020202020204" pitchFamily="34" charset="0"/>
              <a:buChar char="•"/>
            </a:pPr>
            <a:r>
              <a:rPr lang="fr-FR" sz="1600" dirty="0"/>
              <a:t>Isabelle PERSEC, FHF Ile de France</a:t>
            </a:r>
          </a:p>
          <a:p>
            <a:endParaRPr lang="fr-FR" sz="1600" dirty="0"/>
          </a:p>
          <a:p>
            <a:pPr marL="285750" indent="-285750">
              <a:buFont typeface="Arial" panose="020B0604020202020204" pitchFamily="34" charset="0"/>
              <a:buChar char="•"/>
            </a:pPr>
            <a:r>
              <a:rPr lang="fr-FR" sz="1600" dirty="0"/>
              <a:t>Docteur Marie-Laure ALBY, CPTS Paris 13/14 et Noëlle CAYARCY, CPTS Paris 16</a:t>
            </a:r>
          </a:p>
          <a:p>
            <a:endParaRPr lang="fr-FR" sz="1600" dirty="0"/>
          </a:p>
          <a:p>
            <a:pPr marL="285750" indent="-285750">
              <a:buFont typeface="Arial" panose="020B0604020202020204" pitchFamily="34" charset="0"/>
              <a:buChar char="•"/>
            </a:pPr>
            <a:r>
              <a:rPr lang="fr-FR" sz="1600" dirty="0"/>
              <a:t>Claire DAVY, AHPH</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Stéphane PIERREFITTE, GHU Paris Psychiatrie et Neurosciences</a:t>
            </a:r>
          </a:p>
          <a:p>
            <a:endParaRPr lang="fr-FR" sz="1600" dirty="0"/>
          </a:p>
          <a:p>
            <a:r>
              <a:rPr lang="fr-FR" sz="1600" b="1" dirty="0">
                <a:solidFill>
                  <a:schemeClr val="tx2">
                    <a:lumMod val="90000"/>
                    <a:lumOff val="10000"/>
                  </a:schemeClr>
                </a:solidFill>
              </a:rPr>
              <a:t>TEMPS D’ECHANGE</a:t>
            </a:r>
          </a:p>
          <a:p>
            <a:endParaRPr lang="fr-FR" b="1" dirty="0">
              <a:solidFill>
                <a:schemeClr val="tx2">
                  <a:lumMod val="90000"/>
                  <a:lumOff val="10000"/>
                </a:schemeClr>
              </a:solidFill>
            </a:endParaRPr>
          </a:p>
        </p:txBody>
      </p:sp>
    </p:spTree>
    <p:extLst>
      <p:ext uri="{BB962C8B-B14F-4D97-AF65-F5344CB8AC3E}">
        <p14:creationId xmlns:p14="http://schemas.microsoft.com/office/powerpoint/2010/main" val="1027627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70">
              <a:defRPr/>
            </a:pPr>
            <a:fld id="{733122C9-A0B9-462F-8757-0847AD287B63}" type="slidenum">
              <a:rPr lang="fr-FR">
                <a:solidFill>
                  <a:srgbClr val="000000"/>
                </a:solidFill>
                <a:latin typeface="Arial"/>
              </a:rPr>
              <a:pPr defTabSz="1219170">
                <a:defRPr/>
              </a:pPr>
              <a:t>20</a:t>
            </a:fld>
            <a:endParaRPr lang="fr-FR" dirty="0">
              <a:solidFill>
                <a:srgbClr val="000000"/>
              </a:solidFill>
              <a:latin typeface="Arial"/>
            </a:endParaRPr>
          </a:p>
        </p:txBody>
      </p:sp>
      <p:sp>
        <p:nvSpPr>
          <p:cNvPr id="3" name="Espace réservé de la date 2"/>
          <p:cNvSpPr>
            <a:spLocks noGrp="1"/>
          </p:cNvSpPr>
          <p:nvPr>
            <p:ph type="dt" sz="half" idx="2"/>
          </p:nvPr>
        </p:nvSpPr>
        <p:spPr/>
        <p:txBody>
          <a:bodyPr/>
          <a:lstStyle/>
          <a:p>
            <a:pPr defTabSz="1219170">
              <a:defRPr/>
            </a:pPr>
            <a:fld id="{6A4A60EE-9D13-3442-9796-E718C6343EC1}" type="datetime1">
              <a:rPr lang="fr-FR" cap="all">
                <a:solidFill>
                  <a:srgbClr val="000000"/>
                </a:solidFill>
                <a:latin typeface="Arial"/>
              </a:rPr>
              <a:pPr defTabSz="1219170">
                <a:defRPr/>
              </a:pPr>
              <a:t>02/04/2025</a:t>
            </a:fld>
            <a:endParaRPr lang="fr-FR" cap="all" dirty="0">
              <a:solidFill>
                <a:srgbClr val="000000"/>
              </a:solidFill>
              <a:latin typeface="Arial"/>
            </a:endParaRPr>
          </a:p>
        </p:txBody>
      </p:sp>
      <p:sp>
        <p:nvSpPr>
          <p:cNvPr id="6" name="Espace réservé du pied de page 5"/>
          <p:cNvSpPr>
            <a:spLocks noGrp="1"/>
          </p:cNvSpPr>
          <p:nvPr>
            <p:ph type="ftr" sz="quarter" idx="3"/>
          </p:nvPr>
        </p:nvSpPr>
        <p:spPr/>
        <p:txBody>
          <a:bodyPr/>
          <a:lstStyle/>
          <a:p>
            <a:pPr defTabSz="1219170">
              <a:defRPr/>
            </a:pPr>
            <a:r>
              <a:rPr lang="fr-FR" dirty="0">
                <a:solidFill>
                  <a:srgbClr val="000000"/>
                </a:solidFill>
                <a:latin typeface="Arial"/>
              </a:rPr>
              <a:t>Dr  Florian LAURENT / DOS</a:t>
            </a:r>
          </a:p>
        </p:txBody>
      </p:sp>
      <p:sp>
        <p:nvSpPr>
          <p:cNvPr id="7" name="Espace réservé du texte 6"/>
          <p:cNvSpPr>
            <a:spLocks noGrp="1"/>
          </p:cNvSpPr>
          <p:nvPr>
            <p:ph type="body" sz="quarter" idx="14"/>
          </p:nvPr>
        </p:nvSpPr>
        <p:spPr>
          <a:xfrm>
            <a:off x="431800" y="1124744"/>
            <a:ext cx="11232445" cy="4215899"/>
          </a:xfrm>
        </p:spPr>
        <p:txBody>
          <a:bodyPr/>
          <a:lstStyle/>
          <a:p>
            <a:pPr marL="697183" lvl="1" algn="just"/>
            <a:r>
              <a:rPr lang="fr-FR" sz="1867" b="1" dirty="0"/>
              <a:t>En matière de santé bucco-dentaire, </a:t>
            </a:r>
            <a:r>
              <a:rPr lang="fr-FR" sz="1867" b="1" dirty="0">
                <a:solidFill>
                  <a:schemeClr val="bg2"/>
                </a:solidFill>
              </a:rPr>
              <a:t>les besoins en santé orale des personnes en situation de Handicap sont plus élevés</a:t>
            </a:r>
            <a:r>
              <a:rPr lang="fr-FR" sz="1867" b="1" dirty="0"/>
              <a:t> que ceux de la population générale : </a:t>
            </a:r>
          </a:p>
          <a:p>
            <a:pPr marL="937177" lvl="2" algn="just"/>
            <a:r>
              <a:rPr lang="fr-FR" sz="1600" dirty="0"/>
              <a:t>80% à 90 % des personnes avec un handicap mental présentent un déchaussement des dents (parodontites), et les enfants de 6 à 12 ans ont 4 fois plus de risque d’avoir un mauvais état de santé bucco-dentaire s’ils sont en situation de handicap. </a:t>
            </a:r>
          </a:p>
          <a:p>
            <a:pPr lvl="2" indent="0" algn="just">
              <a:buNone/>
            </a:pPr>
            <a:endParaRPr lang="fr-FR" sz="1067" dirty="0"/>
          </a:p>
          <a:p>
            <a:pPr marL="937177" lvl="2" algn="just"/>
            <a:r>
              <a:rPr lang="fr-FR" sz="1600" u="sng" dirty="0"/>
              <a:t>En 2004, l’enquête PNIR a montré que les enfants et adolescents en établissements </a:t>
            </a:r>
            <a:r>
              <a:rPr lang="fr-FR" sz="1600" dirty="0"/>
              <a:t>: </a:t>
            </a:r>
          </a:p>
          <a:p>
            <a:pPr marL="1177171" lvl="3" algn="just"/>
            <a:r>
              <a:rPr lang="fr-FR" sz="1600" dirty="0"/>
              <a:t>Avaient un faible niveau d’hygiène (plaque dentaire, tartre, inflammation gingivale) ;</a:t>
            </a:r>
          </a:p>
          <a:p>
            <a:pPr marL="1177171" lvl="3" algn="just"/>
            <a:r>
              <a:rPr lang="fr-FR" sz="1600" dirty="0"/>
              <a:t>37% présentaient des caries sur dents permanentes ;</a:t>
            </a:r>
          </a:p>
          <a:p>
            <a:pPr marL="1177171" lvl="3" algn="just"/>
            <a:r>
              <a:rPr lang="fr-FR" sz="1600" dirty="0"/>
              <a:t>27,5% avaient des caries sur dents temporaires ;</a:t>
            </a:r>
          </a:p>
          <a:p>
            <a:pPr marL="1177171" lvl="3" algn="just"/>
            <a:r>
              <a:rPr lang="fr-FR" sz="1600" b="1" dirty="0"/>
              <a:t>65% nécessitaient des soins à court terme dont 18,4% en urgence</a:t>
            </a:r>
            <a:r>
              <a:rPr lang="fr-FR" sz="1600" dirty="0"/>
              <a:t>.</a:t>
            </a:r>
          </a:p>
          <a:p>
            <a:pPr lvl="3" indent="0" algn="just">
              <a:buNone/>
            </a:pPr>
            <a:endParaRPr lang="fr-FR" dirty="0"/>
          </a:p>
          <a:p>
            <a:pPr marL="937177" lvl="2" algn="just"/>
            <a:r>
              <a:rPr lang="fr-FR" sz="1600" u="sng" dirty="0"/>
              <a:t>En 2021, une enquête menée, en IDF, dans 20 ESMS PH (IME, MAS, FAM) a montré que </a:t>
            </a:r>
            <a:r>
              <a:rPr lang="fr-FR" sz="1600" dirty="0"/>
              <a:t>: </a:t>
            </a:r>
          </a:p>
          <a:p>
            <a:pPr marL="1177171" lvl="3" algn="just"/>
            <a:r>
              <a:rPr lang="fr-FR" sz="1600" b="1" dirty="0"/>
              <a:t>84% des usagers nécessitaient au minimum un soin</a:t>
            </a:r>
            <a:r>
              <a:rPr lang="fr-FR" sz="1600" dirty="0"/>
              <a:t> (détartrage, soins de carie, traitement endodontique, extraction, prothèse) </a:t>
            </a:r>
          </a:p>
          <a:p>
            <a:pPr marL="1177171" lvl="3" algn="just"/>
            <a:r>
              <a:rPr lang="fr-FR" sz="1600" dirty="0"/>
              <a:t>75% des usagers présentaient de la plaque dentaire et 64% une inflammation gingivale </a:t>
            </a:r>
          </a:p>
          <a:p>
            <a:pPr marL="1177171" lvl="3" algn="just"/>
            <a:r>
              <a:rPr lang="fr-FR" sz="1600" dirty="0"/>
              <a:t>Seuls 46,4% des usagers présentaient des dents saines et naturelles.</a:t>
            </a:r>
          </a:p>
          <a:p>
            <a:pPr marL="697183" lvl="1" algn="just"/>
            <a:endParaRPr lang="fr-FR" sz="1867" dirty="0"/>
          </a:p>
          <a:p>
            <a:pPr marL="697183" lvl="1" algn="just"/>
            <a:endParaRPr lang="fr-FR" sz="1867" dirty="0"/>
          </a:p>
          <a:p>
            <a:pPr marL="697183" lvl="1" algn="just"/>
            <a:endParaRPr lang="fr-FR" sz="1467" dirty="0"/>
          </a:p>
          <a:p>
            <a:pPr algn="just"/>
            <a:endParaRPr lang="fr-FR" b="1" dirty="0"/>
          </a:p>
        </p:txBody>
      </p:sp>
      <p:sp>
        <p:nvSpPr>
          <p:cNvPr id="5" name="Rectangle à coins arrondis 15">
            <a:extLst>
              <a:ext uri="{FF2B5EF4-FFF2-40B4-BE49-F238E27FC236}">
                <a16:creationId xmlns:a16="http://schemas.microsoft.com/office/drawing/2014/main" id="{562FE9CB-032E-5F1A-69CB-3162EDA80426}"/>
              </a:ext>
            </a:extLst>
          </p:cNvPr>
          <p:cNvSpPr/>
          <p:nvPr/>
        </p:nvSpPr>
        <p:spPr>
          <a:xfrm>
            <a:off x="3311691" y="152819"/>
            <a:ext cx="8544949" cy="587829"/>
          </a:xfrm>
          <a:prstGeom prst="roundRect">
            <a:avLst/>
          </a:prstGeom>
          <a:solidFill>
            <a:srgbClr val="002395"/>
          </a:solidFill>
        </p:spPr>
        <p:style>
          <a:lnRef idx="3">
            <a:schemeClr val="lt1"/>
          </a:lnRef>
          <a:fillRef idx="1">
            <a:schemeClr val="accent2"/>
          </a:fillRef>
          <a:effectRef idx="1">
            <a:schemeClr val="accent2"/>
          </a:effectRef>
          <a:fontRef idx="minor">
            <a:schemeClr val="lt1"/>
          </a:fontRef>
        </p:style>
        <p:txBody>
          <a:bodyPr rtlCol="0" anchor="ctr"/>
          <a:lstStyle/>
          <a:p>
            <a:pPr algn="ctr" defTabSz="914377">
              <a:defRPr/>
            </a:pPr>
            <a:r>
              <a:rPr lang="fr-FR" sz="28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Focus  sur la santé bucco-dentaire et handicap</a:t>
            </a:r>
            <a:endParaRPr lang="fr-FR" b="1"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0322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70">
              <a:defRPr/>
            </a:pPr>
            <a:fld id="{733122C9-A0B9-462F-8757-0847AD287B63}" type="slidenum">
              <a:rPr lang="fr-FR">
                <a:solidFill>
                  <a:srgbClr val="000000"/>
                </a:solidFill>
                <a:latin typeface="Arial"/>
              </a:rPr>
              <a:pPr defTabSz="1219170">
                <a:defRPr/>
              </a:pPr>
              <a:t>21</a:t>
            </a:fld>
            <a:endParaRPr lang="fr-FR" dirty="0">
              <a:solidFill>
                <a:srgbClr val="000000"/>
              </a:solidFill>
              <a:latin typeface="Arial"/>
            </a:endParaRPr>
          </a:p>
        </p:txBody>
      </p:sp>
      <p:sp>
        <p:nvSpPr>
          <p:cNvPr id="3" name="Espace réservé de la date 2"/>
          <p:cNvSpPr>
            <a:spLocks noGrp="1"/>
          </p:cNvSpPr>
          <p:nvPr>
            <p:ph type="dt" sz="half" idx="2"/>
          </p:nvPr>
        </p:nvSpPr>
        <p:spPr/>
        <p:txBody>
          <a:bodyPr/>
          <a:lstStyle/>
          <a:p>
            <a:pPr defTabSz="1219170">
              <a:defRPr/>
            </a:pPr>
            <a:fld id="{6A4A60EE-9D13-3442-9796-E718C6343EC1}" type="datetime1">
              <a:rPr lang="fr-FR" cap="all">
                <a:solidFill>
                  <a:srgbClr val="000000"/>
                </a:solidFill>
                <a:latin typeface="Arial"/>
              </a:rPr>
              <a:pPr defTabSz="1219170">
                <a:defRPr/>
              </a:pPr>
              <a:t>02/04/2025</a:t>
            </a:fld>
            <a:endParaRPr lang="fr-FR" cap="all" dirty="0">
              <a:solidFill>
                <a:srgbClr val="000000"/>
              </a:solidFill>
              <a:latin typeface="Arial"/>
            </a:endParaRPr>
          </a:p>
        </p:txBody>
      </p:sp>
      <p:sp>
        <p:nvSpPr>
          <p:cNvPr id="4" name="Espace réservé du texte 3"/>
          <p:cNvSpPr>
            <a:spLocks noGrp="1"/>
          </p:cNvSpPr>
          <p:nvPr>
            <p:ph type="body" sz="quarter" idx="13"/>
          </p:nvPr>
        </p:nvSpPr>
        <p:spPr>
          <a:xfrm>
            <a:off x="815413" y="1001295"/>
            <a:ext cx="8160907" cy="620668"/>
          </a:xfrm>
        </p:spPr>
        <p:txBody>
          <a:bodyPr/>
          <a:lstStyle/>
          <a:p>
            <a:r>
              <a:rPr lang="fr-FR" sz="3733" dirty="0">
                <a:solidFill>
                  <a:schemeClr val="tx1"/>
                </a:solidFill>
              </a:rPr>
              <a:t>Santé bucco-dentaire et Handicap</a:t>
            </a:r>
          </a:p>
        </p:txBody>
      </p:sp>
      <p:sp>
        <p:nvSpPr>
          <p:cNvPr id="6" name="Espace réservé du pied de page 5"/>
          <p:cNvSpPr>
            <a:spLocks noGrp="1"/>
          </p:cNvSpPr>
          <p:nvPr>
            <p:ph type="ftr" sz="quarter" idx="3"/>
          </p:nvPr>
        </p:nvSpPr>
        <p:spPr/>
        <p:txBody>
          <a:bodyPr/>
          <a:lstStyle/>
          <a:p>
            <a:pPr defTabSz="1219170">
              <a:defRPr/>
            </a:pPr>
            <a:r>
              <a:rPr lang="fr-FR" dirty="0">
                <a:solidFill>
                  <a:srgbClr val="000000"/>
                </a:solidFill>
                <a:latin typeface="Arial"/>
              </a:rPr>
              <a:t>Dr  Florian LAURENT / DOS</a:t>
            </a:r>
          </a:p>
        </p:txBody>
      </p:sp>
      <p:sp>
        <p:nvSpPr>
          <p:cNvPr id="7" name="Espace réservé du texte 6"/>
          <p:cNvSpPr>
            <a:spLocks noGrp="1"/>
          </p:cNvSpPr>
          <p:nvPr>
            <p:ph type="body" sz="quarter" idx="14"/>
          </p:nvPr>
        </p:nvSpPr>
        <p:spPr>
          <a:xfrm>
            <a:off x="435902" y="1901453"/>
            <a:ext cx="11232445" cy="4215899"/>
          </a:xfrm>
        </p:spPr>
        <p:txBody>
          <a:bodyPr/>
          <a:lstStyle/>
          <a:p>
            <a:pPr marL="697183" lvl="1" algn="just"/>
            <a:r>
              <a:rPr lang="fr-FR" sz="1867" b="1" dirty="0"/>
              <a:t>Concernant le recours aux soins bucco-dentaires : </a:t>
            </a:r>
          </a:p>
          <a:p>
            <a:pPr marL="937177" lvl="2" algn="just"/>
            <a:r>
              <a:rPr lang="fr-FR" sz="1867" dirty="0"/>
              <a:t>En 2021, une analyse du recours aux soins bucco-dentaires des PH (données SNDS) menée en IDF a mis en évidence </a:t>
            </a:r>
            <a:r>
              <a:rPr lang="fr-FR" sz="2133" b="1" dirty="0"/>
              <a:t>un recours plus faible chez les bénéficiaires de l’AAH (31,4%) qu’en population générale (45,7%). </a:t>
            </a:r>
          </a:p>
          <a:p>
            <a:pPr marL="937177" lvl="2" algn="just"/>
            <a:endParaRPr lang="fr-FR" sz="2133" b="1" dirty="0"/>
          </a:p>
          <a:p>
            <a:pPr lvl="2" indent="0" algn="just">
              <a:buNone/>
            </a:pPr>
            <a:endParaRPr lang="fr-FR" sz="1067" dirty="0"/>
          </a:p>
          <a:p>
            <a:pPr marL="937177" lvl="2" algn="just"/>
            <a:r>
              <a:rPr lang="fr-FR" sz="1867" b="1" u="sng" dirty="0"/>
              <a:t>Baromètre HANDIFACTION </a:t>
            </a:r>
            <a:r>
              <a:rPr lang="fr-FR" sz="1867" b="1" dirty="0"/>
              <a:t>:</a:t>
            </a:r>
          </a:p>
          <a:p>
            <a:pPr lvl="2" indent="0" algn="just">
              <a:buNone/>
            </a:pPr>
            <a:r>
              <a:rPr lang="fr-FR" sz="1867" dirty="0"/>
              <a:t>En 2023, le baromètre recensait </a:t>
            </a:r>
            <a:r>
              <a:rPr lang="fr-FR" sz="2133" b="1" dirty="0"/>
              <a:t>884 abandons de soins bucco-dentaires et 174 refus de soins bucco-dentaires en IDF</a:t>
            </a:r>
          </a:p>
          <a:p>
            <a:pPr marL="937177" lvl="2" algn="just"/>
            <a:endParaRPr lang="fr-FR" sz="1867" dirty="0"/>
          </a:p>
          <a:p>
            <a:pPr marL="937177" lvl="2" algn="just">
              <a:buFont typeface="Symbol" panose="05050102010706020507" pitchFamily="18" charset="2"/>
              <a:buChar char="®"/>
            </a:pPr>
            <a:r>
              <a:rPr lang="fr-FR" sz="2133" b="1" dirty="0">
                <a:solidFill>
                  <a:schemeClr val="bg2"/>
                </a:solidFill>
                <a:sym typeface="Symbol" panose="05050102010706020507" pitchFamily="18" charset="2"/>
              </a:rPr>
              <a:t> Un recours au soins bucco-dentaires plus faible, des abandons de soins et des refus en nombre important</a:t>
            </a:r>
            <a:endParaRPr lang="fr-FR" sz="2133" dirty="0">
              <a:solidFill>
                <a:schemeClr val="bg2"/>
              </a:solidFill>
            </a:endParaRPr>
          </a:p>
          <a:p>
            <a:pPr marL="697183" lvl="1" algn="just"/>
            <a:endParaRPr lang="fr-FR" sz="1867" dirty="0"/>
          </a:p>
          <a:p>
            <a:pPr marL="697183" lvl="1" algn="just"/>
            <a:endParaRPr lang="fr-FR" sz="1867" dirty="0"/>
          </a:p>
          <a:p>
            <a:pPr marL="697183" lvl="1" algn="just"/>
            <a:endParaRPr lang="fr-FR" sz="1467" dirty="0"/>
          </a:p>
          <a:p>
            <a:pPr algn="just"/>
            <a:endParaRPr lang="fr-FR" b="1" dirty="0"/>
          </a:p>
        </p:txBody>
      </p:sp>
    </p:spTree>
    <p:extLst>
      <p:ext uri="{BB962C8B-B14F-4D97-AF65-F5344CB8AC3E}">
        <p14:creationId xmlns:p14="http://schemas.microsoft.com/office/powerpoint/2010/main" val="1846187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70">
              <a:defRPr/>
            </a:pPr>
            <a:fld id="{733122C9-A0B9-462F-8757-0847AD287B63}" type="slidenum">
              <a:rPr lang="fr-FR">
                <a:solidFill>
                  <a:srgbClr val="000000"/>
                </a:solidFill>
                <a:latin typeface="Arial"/>
              </a:rPr>
              <a:pPr defTabSz="1219170">
                <a:defRPr/>
              </a:pPr>
              <a:t>22</a:t>
            </a:fld>
            <a:endParaRPr lang="fr-FR" dirty="0">
              <a:solidFill>
                <a:srgbClr val="000000"/>
              </a:solidFill>
              <a:latin typeface="Arial"/>
            </a:endParaRPr>
          </a:p>
        </p:txBody>
      </p:sp>
      <p:sp>
        <p:nvSpPr>
          <p:cNvPr id="3" name="Espace réservé de la date 2"/>
          <p:cNvSpPr>
            <a:spLocks noGrp="1"/>
          </p:cNvSpPr>
          <p:nvPr>
            <p:ph type="dt" sz="half" idx="2"/>
          </p:nvPr>
        </p:nvSpPr>
        <p:spPr/>
        <p:txBody>
          <a:bodyPr/>
          <a:lstStyle/>
          <a:p>
            <a:pPr defTabSz="1219170">
              <a:defRPr/>
            </a:pPr>
            <a:fld id="{6A4A60EE-9D13-3442-9796-E718C6343EC1}" type="datetime1">
              <a:rPr lang="fr-FR" cap="all">
                <a:solidFill>
                  <a:srgbClr val="000000"/>
                </a:solidFill>
                <a:latin typeface="Arial"/>
              </a:rPr>
              <a:pPr defTabSz="1219170">
                <a:defRPr/>
              </a:pPr>
              <a:t>02/04/2025</a:t>
            </a:fld>
            <a:endParaRPr lang="fr-FR" cap="all" dirty="0">
              <a:solidFill>
                <a:srgbClr val="000000"/>
              </a:solidFill>
              <a:latin typeface="Arial"/>
            </a:endParaRPr>
          </a:p>
        </p:txBody>
      </p:sp>
      <p:sp>
        <p:nvSpPr>
          <p:cNvPr id="4" name="Espace réservé du texte 3"/>
          <p:cNvSpPr>
            <a:spLocks noGrp="1"/>
          </p:cNvSpPr>
          <p:nvPr>
            <p:ph type="body" sz="quarter" idx="13"/>
          </p:nvPr>
        </p:nvSpPr>
        <p:spPr>
          <a:xfrm>
            <a:off x="423651" y="823800"/>
            <a:ext cx="11232819" cy="480053"/>
          </a:xfrm>
        </p:spPr>
        <p:txBody>
          <a:bodyPr/>
          <a:lstStyle/>
          <a:p>
            <a:r>
              <a:rPr lang="fr-FR" sz="3733" dirty="0">
                <a:solidFill>
                  <a:schemeClr val="tx1"/>
                </a:solidFill>
              </a:rPr>
              <a:t>Soins bucco-dentaires destinés PH</a:t>
            </a:r>
          </a:p>
        </p:txBody>
      </p:sp>
      <p:sp>
        <p:nvSpPr>
          <p:cNvPr id="6" name="Espace réservé du pied de page 5"/>
          <p:cNvSpPr>
            <a:spLocks noGrp="1"/>
          </p:cNvSpPr>
          <p:nvPr>
            <p:ph type="ftr" sz="quarter" idx="3"/>
          </p:nvPr>
        </p:nvSpPr>
        <p:spPr/>
        <p:txBody>
          <a:bodyPr/>
          <a:lstStyle/>
          <a:p>
            <a:pPr defTabSz="1219170">
              <a:defRPr/>
            </a:pPr>
            <a:r>
              <a:rPr lang="fr-FR" dirty="0">
                <a:solidFill>
                  <a:srgbClr val="000000"/>
                </a:solidFill>
                <a:latin typeface="Arial"/>
              </a:rPr>
              <a:t>Dr  Florian LAURENT / DOS</a:t>
            </a:r>
          </a:p>
        </p:txBody>
      </p:sp>
      <p:sp>
        <p:nvSpPr>
          <p:cNvPr id="7" name="Espace réservé du texte 6"/>
          <p:cNvSpPr>
            <a:spLocks noGrp="1"/>
          </p:cNvSpPr>
          <p:nvPr>
            <p:ph type="body" sz="quarter" idx="14"/>
          </p:nvPr>
        </p:nvSpPr>
        <p:spPr>
          <a:xfrm>
            <a:off x="424024" y="1515743"/>
            <a:ext cx="11232445" cy="4215899"/>
          </a:xfrm>
        </p:spPr>
        <p:txBody>
          <a:bodyPr/>
          <a:lstStyle/>
          <a:p>
            <a:pPr lvl="1" indent="0" algn="just">
              <a:buNone/>
            </a:pPr>
            <a:r>
              <a:rPr lang="fr-FR" sz="1867" b="1" u="sng" dirty="0"/>
              <a:t>Gradation des soins</a:t>
            </a:r>
          </a:p>
          <a:p>
            <a:pPr marL="697183" lvl="1" algn="just"/>
            <a:r>
              <a:rPr lang="fr-FR" b="1" dirty="0"/>
              <a:t>Niveau 1</a:t>
            </a:r>
            <a:r>
              <a:rPr lang="fr-FR" dirty="0"/>
              <a:t> : Structure de soins de ville (</a:t>
            </a:r>
            <a:r>
              <a:rPr lang="fr-FR" b="1" dirty="0"/>
              <a:t>cabinet dentaire libéral, </a:t>
            </a:r>
            <a:r>
              <a:rPr lang="fr-FR" dirty="0"/>
              <a:t>centre de santé dentaire, maison de santé pluridisciplinaire…) accueillant les PH pour des soins bucco-dentaire mais ne disposant pas de matériel spécifique</a:t>
            </a:r>
          </a:p>
          <a:p>
            <a:pPr marL="697183" lvl="1" algn="just"/>
            <a:r>
              <a:rPr lang="fr-FR" b="1" dirty="0"/>
              <a:t>Niveau 2</a:t>
            </a:r>
            <a:r>
              <a:rPr lang="fr-FR" dirty="0"/>
              <a:t> : Structure de soins de ville (cabinet dentaire libéral, centre de santé dentaire, maison de santé pluridisciplinaire…) ou hospitalière, disposant de </a:t>
            </a:r>
            <a:r>
              <a:rPr lang="fr-FR" b="1" dirty="0"/>
              <a:t>matériel spécifique (notamment du MEOPA) </a:t>
            </a:r>
            <a:r>
              <a:rPr lang="fr-FR" dirty="0"/>
              <a:t>et de professionnels sensibilisés et formés à la prise en soins bucco-dentaire des PH</a:t>
            </a:r>
          </a:p>
          <a:p>
            <a:pPr marL="697183" lvl="1" algn="just"/>
            <a:r>
              <a:rPr lang="fr-FR" b="1" dirty="0"/>
              <a:t>Niveau 3</a:t>
            </a:r>
            <a:r>
              <a:rPr lang="fr-FR" dirty="0"/>
              <a:t> : Structure hospitalière disposant notamment d’un </a:t>
            </a:r>
            <a:r>
              <a:rPr lang="fr-FR" b="1" dirty="0"/>
              <a:t>accès à l’anesthésie générale </a:t>
            </a:r>
            <a:r>
              <a:rPr lang="fr-FR" dirty="0"/>
              <a:t>pour réaliser des soins bucco-dentaires</a:t>
            </a:r>
          </a:p>
          <a:p>
            <a:pPr marL="697183" lvl="1" algn="just"/>
            <a:r>
              <a:rPr lang="fr-FR" u="sng" dirty="0"/>
              <a:t>Une étude réalisée sur 4 000 patients en situation de Handicap, orientés par le réseau RHAPSOD’IF pour des soins dentaires a montré que </a:t>
            </a:r>
            <a:r>
              <a:rPr lang="fr-FR" dirty="0"/>
              <a:t>:</a:t>
            </a:r>
          </a:p>
          <a:p>
            <a:pPr marL="937177" lvl="2" algn="just"/>
            <a:r>
              <a:rPr lang="fr-FR" sz="1600" dirty="0"/>
              <a:t>50 % des patients relevaient d’une prise en charge en structure de niveau 1</a:t>
            </a:r>
          </a:p>
          <a:p>
            <a:pPr marL="937177" lvl="2" algn="just"/>
            <a:r>
              <a:rPr lang="fr-FR" sz="1600" dirty="0"/>
              <a:t>40 % des patients relevaient d’une prise en charge en structure de niveau 2</a:t>
            </a:r>
          </a:p>
          <a:p>
            <a:pPr marL="937177" lvl="2" algn="just"/>
            <a:r>
              <a:rPr lang="fr-FR" sz="1600" dirty="0"/>
              <a:t>Seulement 10 % des patients relevaient d’une prise en charge en structure de niveau 3</a:t>
            </a:r>
          </a:p>
          <a:p>
            <a:pPr lvl="2" indent="0" algn="just">
              <a:buNone/>
            </a:pPr>
            <a:endParaRPr lang="fr-FR" sz="267" dirty="0"/>
          </a:p>
          <a:p>
            <a:pPr algn="just"/>
            <a:r>
              <a:rPr lang="fr-FR" sz="1600" b="1" dirty="0">
                <a:solidFill>
                  <a:schemeClr val="bg2"/>
                </a:solidFill>
                <a:sym typeface="Symbol" panose="05050102010706020507" pitchFamily="18" charset="2"/>
              </a:rPr>
              <a:t> 1 patient sur 2 pris en charge dans une structure de ville « classique »</a:t>
            </a:r>
            <a:endParaRPr lang="fr-FR" sz="1600" b="1" dirty="0">
              <a:solidFill>
                <a:schemeClr val="bg2"/>
              </a:solidFill>
            </a:endParaRPr>
          </a:p>
        </p:txBody>
      </p:sp>
    </p:spTree>
    <p:extLst>
      <p:ext uri="{BB962C8B-B14F-4D97-AF65-F5344CB8AC3E}">
        <p14:creationId xmlns:p14="http://schemas.microsoft.com/office/powerpoint/2010/main" val="3779890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70">
              <a:defRPr/>
            </a:pPr>
            <a:fld id="{733122C9-A0B9-462F-8757-0847AD287B63}" type="slidenum">
              <a:rPr lang="fr-FR">
                <a:solidFill>
                  <a:srgbClr val="000000"/>
                </a:solidFill>
                <a:latin typeface="Arial"/>
              </a:rPr>
              <a:pPr defTabSz="1219170">
                <a:defRPr/>
              </a:pPr>
              <a:t>23</a:t>
            </a:fld>
            <a:endParaRPr lang="fr-FR" dirty="0">
              <a:solidFill>
                <a:srgbClr val="000000"/>
              </a:solidFill>
              <a:latin typeface="Arial"/>
            </a:endParaRPr>
          </a:p>
        </p:txBody>
      </p:sp>
      <p:sp>
        <p:nvSpPr>
          <p:cNvPr id="3" name="Espace réservé de la date 2"/>
          <p:cNvSpPr>
            <a:spLocks noGrp="1"/>
          </p:cNvSpPr>
          <p:nvPr>
            <p:ph type="dt" sz="half" idx="2"/>
          </p:nvPr>
        </p:nvSpPr>
        <p:spPr/>
        <p:txBody>
          <a:bodyPr/>
          <a:lstStyle/>
          <a:p>
            <a:pPr defTabSz="1219170">
              <a:defRPr/>
            </a:pPr>
            <a:fld id="{6A4A60EE-9D13-3442-9796-E718C6343EC1}" type="datetime1">
              <a:rPr lang="fr-FR" cap="all">
                <a:solidFill>
                  <a:srgbClr val="000000"/>
                </a:solidFill>
                <a:latin typeface="Arial"/>
              </a:rPr>
              <a:pPr defTabSz="1219170">
                <a:defRPr/>
              </a:pPr>
              <a:t>02/04/2025</a:t>
            </a:fld>
            <a:endParaRPr lang="fr-FR" cap="all" dirty="0">
              <a:solidFill>
                <a:srgbClr val="000000"/>
              </a:solidFill>
              <a:latin typeface="Arial"/>
            </a:endParaRPr>
          </a:p>
        </p:txBody>
      </p:sp>
      <p:sp>
        <p:nvSpPr>
          <p:cNvPr id="4" name="Espace réservé du texte 3"/>
          <p:cNvSpPr>
            <a:spLocks noGrp="1"/>
          </p:cNvSpPr>
          <p:nvPr>
            <p:ph type="body" sz="quarter" idx="13"/>
          </p:nvPr>
        </p:nvSpPr>
        <p:spPr>
          <a:xfrm>
            <a:off x="623392" y="818644"/>
            <a:ext cx="11232819" cy="480053"/>
          </a:xfrm>
        </p:spPr>
        <p:txBody>
          <a:bodyPr/>
          <a:lstStyle/>
          <a:p>
            <a:r>
              <a:rPr lang="fr-FR" sz="3200" dirty="0">
                <a:solidFill>
                  <a:schemeClr val="tx1"/>
                </a:solidFill>
              </a:rPr>
              <a:t>Le Réseau Régional RHAPSOD’IF</a:t>
            </a:r>
          </a:p>
        </p:txBody>
      </p:sp>
      <p:sp>
        <p:nvSpPr>
          <p:cNvPr id="6" name="Espace réservé du pied de page 5"/>
          <p:cNvSpPr>
            <a:spLocks noGrp="1"/>
          </p:cNvSpPr>
          <p:nvPr>
            <p:ph type="ftr" sz="quarter" idx="3"/>
          </p:nvPr>
        </p:nvSpPr>
        <p:spPr/>
        <p:txBody>
          <a:bodyPr/>
          <a:lstStyle/>
          <a:p>
            <a:pPr defTabSz="1219170">
              <a:defRPr/>
            </a:pPr>
            <a:r>
              <a:rPr lang="fr-FR" dirty="0">
                <a:solidFill>
                  <a:srgbClr val="000000"/>
                </a:solidFill>
                <a:latin typeface="Arial"/>
              </a:rPr>
              <a:t>Dr  Florian LAURENT / DOS</a:t>
            </a:r>
          </a:p>
        </p:txBody>
      </p:sp>
      <p:sp>
        <p:nvSpPr>
          <p:cNvPr id="7" name="Espace réservé du texte 6"/>
          <p:cNvSpPr>
            <a:spLocks noGrp="1"/>
          </p:cNvSpPr>
          <p:nvPr>
            <p:ph type="body" sz="quarter" idx="14"/>
          </p:nvPr>
        </p:nvSpPr>
        <p:spPr>
          <a:xfrm>
            <a:off x="479591" y="1472913"/>
            <a:ext cx="11232445" cy="4215899"/>
          </a:xfrm>
        </p:spPr>
        <p:txBody>
          <a:bodyPr/>
          <a:lstStyle/>
          <a:p>
            <a:pPr marL="697183" lvl="1" algn="just"/>
            <a:r>
              <a:rPr lang="fr-FR" sz="1733" b="1" dirty="0"/>
              <a:t>RHAPSOD’IF </a:t>
            </a:r>
            <a:r>
              <a:rPr lang="fr-FR" sz="1467" dirty="0"/>
              <a:t>(Réseau </a:t>
            </a:r>
            <a:r>
              <a:rPr lang="fr-FR" sz="1467" dirty="0" err="1"/>
              <a:t>HAndicap</a:t>
            </a:r>
            <a:r>
              <a:rPr lang="fr-FR" sz="1467" dirty="0"/>
              <a:t> Prévention et Soins Odontologiques d’Ile-de-France) </a:t>
            </a:r>
            <a:r>
              <a:rPr lang="fr-FR" sz="1733" dirty="0"/>
              <a:t>est une association financée par l’ARS IDF qui a pour objectif d’améliorer la santé bucco-dentaire des patients en situation de Handicap. </a:t>
            </a:r>
          </a:p>
          <a:p>
            <a:pPr marL="697183" lvl="1" algn="just"/>
            <a:r>
              <a:rPr lang="fr-FR" sz="1733" u="sng" dirty="0"/>
              <a:t>RHAPSOD’IF propose notamment </a:t>
            </a:r>
            <a:r>
              <a:rPr lang="fr-FR" sz="1733" dirty="0"/>
              <a:t>:</a:t>
            </a:r>
          </a:p>
          <a:p>
            <a:pPr marL="937177" lvl="2" algn="just"/>
            <a:r>
              <a:rPr lang="fr-FR" sz="1600" b="1" dirty="0"/>
              <a:t>Une coordination régionale pour les soins bucco-dentaires </a:t>
            </a:r>
            <a:r>
              <a:rPr lang="fr-FR" sz="1600" dirty="0"/>
              <a:t>: </a:t>
            </a:r>
            <a:r>
              <a:rPr lang="fr-FR" sz="1600" b="1" dirty="0">
                <a:solidFill>
                  <a:schemeClr val="bg2"/>
                </a:solidFill>
              </a:rPr>
              <a:t>lorsqu’un patient en situation de Handicap ne trouve pas de solution pour réaliser des soins bucco-dentaires</a:t>
            </a:r>
            <a:r>
              <a:rPr lang="fr-FR" sz="1600" dirty="0"/>
              <a:t>, lui, ses aidants familiaux ou professionnels peuvent contacter RHAPSOD’IF pour être orienté vers un chirurgien-dentiste formé dans une structure avec le niveau de soins adapté (1, 2 ou 3) :</a:t>
            </a:r>
            <a:endParaRPr lang="fr-FR" sz="1600" dirty="0">
              <a:sym typeface="Symbol" panose="05050102010706020507" pitchFamily="18" charset="2"/>
            </a:endParaRPr>
          </a:p>
          <a:p>
            <a:pPr marL="1177171" lvl="3" algn="just"/>
            <a:r>
              <a:rPr lang="fr-FR" sz="2133" b="1" dirty="0">
                <a:hlinkClick r:id="rId2"/>
              </a:rPr>
              <a:t>https://www.rhapsodif.com/trouver-un-dentiste</a:t>
            </a:r>
            <a:r>
              <a:rPr lang="fr-FR" sz="2133" b="1" dirty="0"/>
              <a:t> </a:t>
            </a:r>
          </a:p>
          <a:p>
            <a:pPr marL="1177171" lvl="3" algn="just"/>
            <a:r>
              <a:rPr lang="fr-FR" sz="2133" b="1" dirty="0"/>
              <a:t>01 84 75 20 80 ou </a:t>
            </a:r>
            <a:r>
              <a:rPr lang="fr-FR" sz="2133" b="1" dirty="0">
                <a:hlinkClick r:id="rId3"/>
              </a:rPr>
              <a:t>contact@rhapsodif.fr</a:t>
            </a:r>
            <a:r>
              <a:rPr lang="fr-FR" sz="2133" b="1" dirty="0"/>
              <a:t> </a:t>
            </a:r>
          </a:p>
          <a:p>
            <a:pPr lvl="3" indent="0" algn="just">
              <a:buNone/>
            </a:pPr>
            <a:r>
              <a:rPr lang="fr-FR" sz="1600" b="1" dirty="0">
                <a:sym typeface="Symbol" panose="05050102010706020507" pitchFamily="18" charset="2"/>
              </a:rPr>
              <a:t> RHAPSOD’IF</a:t>
            </a:r>
            <a:r>
              <a:rPr lang="fr-FR" sz="1600" dirty="0">
                <a:sym typeface="Symbol" panose="05050102010706020507" pitchFamily="18" charset="2"/>
              </a:rPr>
              <a:t> : réseau de 160 solutions de soins (en augmentation)</a:t>
            </a:r>
            <a:endParaRPr lang="fr-FR" sz="2133" dirty="0"/>
          </a:p>
          <a:p>
            <a:pPr lvl="3" indent="0" algn="just">
              <a:buNone/>
            </a:pPr>
            <a:endParaRPr lang="fr-FR" sz="1600" dirty="0"/>
          </a:p>
          <a:p>
            <a:pPr marL="937177" lvl="2" algn="just"/>
            <a:r>
              <a:rPr lang="fr-FR" sz="1600" b="1" dirty="0"/>
              <a:t>Des formations pour les professionnels du secteur dentaire </a:t>
            </a:r>
            <a:r>
              <a:rPr lang="fr-FR" sz="1600" dirty="0"/>
              <a:t>: les chirurgiens-dentistes et les assistantes dentaires peuvent être formés à la prise en charge bucco-dentaire des patients en situation de handicap (sensibilisation, formation à l’utilisation du MEOPA, formation à la communication thérapeutique, mentorat). </a:t>
            </a:r>
            <a:endParaRPr lang="fr-FR" sz="1600" b="1" dirty="0"/>
          </a:p>
          <a:p>
            <a:pPr marL="937177" lvl="2" algn="just"/>
            <a:endParaRPr lang="fr-FR" b="1" dirty="0"/>
          </a:p>
          <a:p>
            <a:pPr marL="937177" lvl="2" algn="just"/>
            <a:r>
              <a:rPr lang="fr-FR" sz="1600" b="1" dirty="0"/>
              <a:t>Des actions dans les ESMS PH médicalisés (priorité : IME, MAS et FAM) :</a:t>
            </a:r>
            <a:r>
              <a:rPr lang="fr-FR" sz="1600" dirty="0"/>
              <a:t> sensibilisation des professionnels de l’ESMS à l’hygiène orale, dépistage des personnes accueillies, formation de référent bucco-dentaire </a:t>
            </a:r>
            <a:endParaRPr lang="fr-FR" sz="1600" b="1" dirty="0"/>
          </a:p>
          <a:p>
            <a:pPr marL="697183" lvl="1" algn="just"/>
            <a:endParaRPr lang="fr-FR" sz="1867" dirty="0"/>
          </a:p>
          <a:p>
            <a:pPr marL="697183" lvl="1" algn="just"/>
            <a:endParaRPr lang="fr-FR" sz="1867" dirty="0"/>
          </a:p>
          <a:p>
            <a:pPr marL="697183" lvl="1" algn="just"/>
            <a:endParaRPr lang="fr-FR" sz="1467" dirty="0"/>
          </a:p>
          <a:p>
            <a:pPr algn="just"/>
            <a:endParaRPr lang="fr-FR" b="1" dirty="0"/>
          </a:p>
        </p:txBody>
      </p:sp>
      <p:pic>
        <p:nvPicPr>
          <p:cNvPr id="5" name="Image 4">
            <a:extLst>
              <a:ext uri="{FF2B5EF4-FFF2-40B4-BE49-F238E27FC236}">
                <a16:creationId xmlns:a16="http://schemas.microsoft.com/office/drawing/2014/main" id="{F996F185-51DC-5E2B-6336-B68B29E1922C}"/>
              </a:ext>
            </a:extLst>
          </p:cNvPr>
          <p:cNvPicPr>
            <a:picLocks noChangeAspect="1"/>
          </p:cNvPicPr>
          <p:nvPr/>
        </p:nvPicPr>
        <p:blipFill rotWithShape="1">
          <a:blip r:embed="rId4">
            <a:extLst>
              <a:ext uri="{28A0092B-C50C-407E-A947-70E740481C1C}">
                <a14:useLocalDpi xmlns:a14="http://schemas.microsoft.com/office/drawing/2010/main" val="0"/>
              </a:ext>
            </a:extLst>
          </a:blip>
          <a:srcRect b="16693"/>
          <a:stretch/>
        </p:blipFill>
        <p:spPr>
          <a:xfrm>
            <a:off x="7744997" y="455724"/>
            <a:ext cx="1627273" cy="842973"/>
          </a:xfrm>
          <a:prstGeom prst="rect">
            <a:avLst/>
          </a:prstGeom>
        </p:spPr>
      </p:pic>
    </p:spTree>
    <p:extLst>
      <p:ext uri="{BB962C8B-B14F-4D97-AF65-F5344CB8AC3E}">
        <p14:creationId xmlns:p14="http://schemas.microsoft.com/office/powerpoint/2010/main" val="393826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40">
              <a:defRPr/>
            </a:pPr>
            <a:fld id="{733122C9-A0B9-462F-8757-0847AD287B63}" type="slidenum">
              <a:rPr lang="fr-FR">
                <a:solidFill>
                  <a:srgbClr val="000000"/>
                </a:solidFill>
                <a:latin typeface="Arial"/>
              </a:rPr>
              <a:pPr defTabSz="1219140">
                <a:defRPr/>
              </a:pPr>
              <a:t>24</a:t>
            </a:fld>
            <a:endParaRPr lang="fr-FR" dirty="0">
              <a:solidFill>
                <a:srgbClr val="000000"/>
              </a:solidFill>
              <a:latin typeface="Arial"/>
            </a:endParaRPr>
          </a:p>
        </p:txBody>
      </p:sp>
      <p:sp>
        <p:nvSpPr>
          <p:cNvPr id="3" name="Espace réservé de la date 2"/>
          <p:cNvSpPr>
            <a:spLocks noGrp="1"/>
          </p:cNvSpPr>
          <p:nvPr>
            <p:ph type="dt" sz="half" idx="2"/>
          </p:nvPr>
        </p:nvSpPr>
        <p:spPr/>
        <p:txBody>
          <a:bodyPr/>
          <a:lstStyle/>
          <a:p>
            <a:pPr defTabSz="1219140">
              <a:defRPr/>
            </a:pPr>
            <a:fld id="{6A4A60EE-9D13-3442-9796-E718C6343EC1}" type="datetime1">
              <a:rPr lang="fr-FR" cap="all">
                <a:solidFill>
                  <a:srgbClr val="000000"/>
                </a:solidFill>
                <a:latin typeface="Arial"/>
              </a:rPr>
              <a:pPr defTabSz="1219140">
                <a:defRPr/>
              </a:pPr>
              <a:t>02/04/2025</a:t>
            </a:fld>
            <a:endParaRPr lang="fr-FR" cap="all" dirty="0">
              <a:solidFill>
                <a:srgbClr val="000000"/>
              </a:solidFill>
              <a:latin typeface="Arial"/>
            </a:endParaRPr>
          </a:p>
        </p:txBody>
      </p:sp>
      <p:sp>
        <p:nvSpPr>
          <p:cNvPr id="4" name="Espace réservé du texte 3"/>
          <p:cNvSpPr>
            <a:spLocks noGrp="1"/>
          </p:cNvSpPr>
          <p:nvPr>
            <p:ph type="body" sz="quarter" idx="13"/>
          </p:nvPr>
        </p:nvSpPr>
        <p:spPr>
          <a:xfrm>
            <a:off x="623393" y="1013958"/>
            <a:ext cx="11232819" cy="480053"/>
          </a:xfrm>
        </p:spPr>
        <p:txBody>
          <a:bodyPr>
            <a:normAutofit fontScale="70000" lnSpcReduction="20000"/>
          </a:bodyPr>
          <a:lstStyle/>
          <a:p>
            <a:r>
              <a:rPr lang="fr-FR" dirty="0">
                <a:solidFill>
                  <a:schemeClr val="tx1"/>
                </a:solidFill>
              </a:rPr>
              <a:t>Structures hospitalières réalisant les soins dentaires conservateurs sous AG pour les PH</a:t>
            </a:r>
          </a:p>
        </p:txBody>
      </p:sp>
      <p:sp>
        <p:nvSpPr>
          <p:cNvPr id="6" name="Espace réservé du pied de page 5"/>
          <p:cNvSpPr>
            <a:spLocks noGrp="1"/>
          </p:cNvSpPr>
          <p:nvPr>
            <p:ph type="ftr" sz="quarter" idx="3"/>
          </p:nvPr>
        </p:nvSpPr>
        <p:spPr/>
        <p:txBody>
          <a:bodyPr/>
          <a:lstStyle/>
          <a:p>
            <a:pPr defTabSz="1219140">
              <a:defRPr/>
            </a:pPr>
            <a:r>
              <a:rPr lang="fr-FR" dirty="0">
                <a:solidFill>
                  <a:srgbClr val="000000"/>
                </a:solidFill>
                <a:latin typeface="Arial"/>
              </a:rPr>
              <a:t>Dr  Florian LAURENT / DOS</a:t>
            </a:r>
          </a:p>
        </p:txBody>
      </p:sp>
      <p:pic>
        <p:nvPicPr>
          <p:cNvPr id="15" name="Image 14" descr="Une image contenant carte, texte, atlas&#10;&#10;Description générée automatiquement">
            <a:extLst>
              <a:ext uri="{FF2B5EF4-FFF2-40B4-BE49-F238E27FC236}">
                <a16:creationId xmlns:a16="http://schemas.microsoft.com/office/drawing/2014/main" id="{065872B0-1F96-946A-9710-BAF4B55985CB}"/>
              </a:ext>
            </a:extLst>
          </p:cNvPr>
          <p:cNvPicPr>
            <a:picLocks noChangeAspect="1"/>
          </p:cNvPicPr>
          <p:nvPr/>
        </p:nvPicPr>
        <p:blipFill>
          <a:blip r:embed="rId2"/>
          <a:stretch>
            <a:fillRect/>
          </a:stretch>
        </p:blipFill>
        <p:spPr>
          <a:xfrm>
            <a:off x="4231266" y="2668026"/>
            <a:ext cx="3345148" cy="2700340"/>
          </a:xfrm>
          <a:prstGeom prst="rect">
            <a:avLst/>
          </a:prstGeom>
        </p:spPr>
      </p:pic>
      <p:sp>
        <p:nvSpPr>
          <p:cNvPr id="17" name="Rectangle 16">
            <a:extLst>
              <a:ext uri="{FF2B5EF4-FFF2-40B4-BE49-F238E27FC236}">
                <a16:creationId xmlns:a16="http://schemas.microsoft.com/office/drawing/2014/main" id="{B3C54FA9-0EF7-1F40-CFBB-C3772BA2F7B3}"/>
              </a:ext>
            </a:extLst>
          </p:cNvPr>
          <p:cNvSpPr/>
          <p:nvPr/>
        </p:nvSpPr>
        <p:spPr>
          <a:xfrm>
            <a:off x="387005" y="3609241"/>
            <a:ext cx="3475721" cy="11529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1219140">
              <a:defRPr/>
            </a:pPr>
            <a:r>
              <a:rPr lang="fr-FR" sz="1200" b="1" dirty="0">
                <a:solidFill>
                  <a:srgbClr val="000000"/>
                </a:solidFill>
                <a:latin typeface="Arial"/>
              </a:rPr>
              <a:t>78</a:t>
            </a:r>
          </a:p>
          <a:p>
            <a:pPr defTabSz="1219140">
              <a:defRPr/>
            </a:pPr>
            <a:r>
              <a:rPr lang="fr-FR" sz="1200" b="1" dirty="0">
                <a:solidFill>
                  <a:srgbClr val="000000"/>
                </a:solidFill>
                <a:latin typeface="Arial"/>
              </a:rPr>
              <a:t>CH François Quesnay </a:t>
            </a:r>
            <a:r>
              <a:rPr lang="fr-FR" sz="1100" b="1" dirty="0">
                <a:solidFill>
                  <a:srgbClr val="000000"/>
                </a:solidFill>
                <a:latin typeface="Arial"/>
              </a:rPr>
              <a:t>(Mantes la Jolie)</a:t>
            </a:r>
            <a:endParaRPr lang="fr-FR" sz="1200" b="1" dirty="0">
              <a:solidFill>
                <a:srgbClr val="000000"/>
              </a:solidFill>
              <a:latin typeface="Arial"/>
            </a:endParaRPr>
          </a:p>
          <a:p>
            <a:pPr marL="228589" indent="-228589" defTabSz="1219140">
              <a:buFont typeface="Symbol" panose="05050102010706020507" pitchFamily="18" charset="2"/>
              <a:buChar char="®"/>
              <a:defRPr/>
            </a:pPr>
            <a:r>
              <a:rPr lang="fr-FR" sz="1200" dirty="0">
                <a:solidFill>
                  <a:srgbClr val="000000"/>
                </a:solidFill>
                <a:latin typeface="Arial"/>
                <a:sym typeface="Symbol" panose="05050102010706020507" pitchFamily="18" charset="2"/>
              </a:rPr>
              <a:t>Niveau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FF00FF"/>
                </a:highlight>
                <a:latin typeface="Arial"/>
                <a:sym typeface="Symbol" panose="05050102010706020507" pitchFamily="18" charset="2"/>
              </a:rPr>
              <a:t>Adultes</a:t>
            </a:r>
            <a:r>
              <a:rPr lang="fr-FR" sz="1200" dirty="0">
                <a:solidFill>
                  <a:srgbClr val="000000"/>
                </a:solidFill>
                <a:latin typeface="Arial"/>
                <a:sym typeface="Symbol" panose="05050102010706020507" pitchFamily="18" charset="2"/>
              </a:rPr>
              <a:t> et </a:t>
            </a:r>
            <a:r>
              <a:rPr lang="fr-FR" sz="1200" b="1" dirty="0">
                <a:solidFill>
                  <a:srgbClr val="000000"/>
                </a:solidFill>
                <a:highlight>
                  <a:srgbClr val="00FFFF"/>
                </a:highlight>
                <a:latin typeface="Arial"/>
                <a:sym typeface="Symbol" panose="05050102010706020507" pitchFamily="18" charset="2"/>
              </a:rPr>
              <a:t>Enfants</a:t>
            </a:r>
          </a:p>
          <a:p>
            <a:pPr defTabSz="1219140">
              <a:defRPr/>
            </a:pPr>
            <a:r>
              <a:rPr lang="fr-FR" sz="1200" b="1" dirty="0">
                <a:solidFill>
                  <a:srgbClr val="000000"/>
                </a:solidFill>
                <a:latin typeface="Arial"/>
              </a:rPr>
              <a:t>CH Versailles</a:t>
            </a:r>
          </a:p>
          <a:p>
            <a:pPr defTabSz="1219140">
              <a:defRPr/>
            </a:pPr>
            <a:r>
              <a:rPr lang="fr-FR" sz="1200" dirty="0">
                <a:solidFill>
                  <a:srgbClr val="000000"/>
                </a:solidFill>
                <a:latin typeface="Arial"/>
                <a:sym typeface="Symbol" panose="05050102010706020507" pitchFamily="18" charset="2"/>
              </a:rPr>
              <a:t> Niveau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FF00FF"/>
                </a:highlight>
                <a:latin typeface="Arial"/>
                <a:sym typeface="Symbol" panose="05050102010706020507" pitchFamily="18" charset="2"/>
              </a:rPr>
              <a:t>Adultes</a:t>
            </a:r>
            <a:endParaRPr lang="fr-FR" sz="1200" b="1" dirty="0">
              <a:solidFill>
                <a:srgbClr val="000000"/>
              </a:solidFill>
              <a:highlight>
                <a:srgbClr val="FF00FF"/>
              </a:highlight>
              <a:latin typeface="Arial"/>
            </a:endParaRPr>
          </a:p>
        </p:txBody>
      </p:sp>
      <p:sp>
        <p:nvSpPr>
          <p:cNvPr id="26" name="Rectangle 25">
            <a:extLst>
              <a:ext uri="{FF2B5EF4-FFF2-40B4-BE49-F238E27FC236}">
                <a16:creationId xmlns:a16="http://schemas.microsoft.com/office/drawing/2014/main" id="{295E97A2-0042-E2A5-6F60-80D5FEDEBD97}"/>
              </a:ext>
            </a:extLst>
          </p:cNvPr>
          <p:cNvSpPr/>
          <p:nvPr/>
        </p:nvSpPr>
        <p:spPr>
          <a:xfrm>
            <a:off x="8151141" y="1528189"/>
            <a:ext cx="3513811" cy="7192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1219140">
              <a:defRPr/>
            </a:pPr>
            <a:r>
              <a:rPr lang="fr-FR" sz="1200" b="1" dirty="0">
                <a:solidFill>
                  <a:srgbClr val="000000"/>
                </a:solidFill>
                <a:latin typeface="Arial"/>
              </a:rPr>
              <a:t>93</a:t>
            </a:r>
          </a:p>
          <a:p>
            <a:pPr defTabSz="1219140">
              <a:defRPr/>
            </a:pPr>
            <a:r>
              <a:rPr lang="fr-FR" sz="1200" b="1" dirty="0">
                <a:solidFill>
                  <a:srgbClr val="000000"/>
                </a:solidFill>
                <a:latin typeface="Arial"/>
                <a:sym typeface="Symbol" panose="05050102010706020507" pitchFamily="18" charset="2"/>
              </a:rPr>
              <a:t>Hôpital Raincy-Montfermeil</a:t>
            </a:r>
          </a:p>
          <a:p>
            <a:pPr defTabSz="1219140">
              <a:defRPr/>
            </a:pPr>
            <a:r>
              <a:rPr lang="fr-FR" sz="1200" dirty="0">
                <a:solidFill>
                  <a:srgbClr val="000000"/>
                </a:solidFill>
                <a:latin typeface="Arial"/>
                <a:sym typeface="Symbol" panose="05050102010706020507" pitchFamily="18" charset="2"/>
              </a:rPr>
              <a:t> Niveau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FF00FF"/>
                </a:highlight>
                <a:latin typeface="Arial"/>
                <a:sym typeface="Symbol" panose="05050102010706020507" pitchFamily="18" charset="2"/>
              </a:rPr>
              <a:t>Adultes</a:t>
            </a:r>
            <a:r>
              <a:rPr lang="fr-FR" sz="1200" dirty="0">
                <a:solidFill>
                  <a:srgbClr val="000000"/>
                </a:solidFill>
                <a:latin typeface="Arial"/>
                <a:sym typeface="Symbol" panose="05050102010706020507" pitchFamily="18" charset="2"/>
              </a:rPr>
              <a:t> et </a:t>
            </a:r>
            <a:r>
              <a:rPr lang="fr-FR" sz="1200" b="1" dirty="0">
                <a:solidFill>
                  <a:srgbClr val="000000"/>
                </a:solidFill>
                <a:highlight>
                  <a:srgbClr val="00FFFF"/>
                </a:highlight>
                <a:latin typeface="Arial"/>
                <a:sym typeface="Symbol" panose="05050102010706020507" pitchFamily="18" charset="2"/>
              </a:rPr>
              <a:t>Enfants</a:t>
            </a:r>
            <a:endParaRPr lang="fr-FR" sz="1200" b="1" dirty="0">
              <a:solidFill>
                <a:srgbClr val="000000"/>
              </a:solidFill>
              <a:highlight>
                <a:srgbClr val="00FFFF"/>
              </a:highlight>
              <a:latin typeface="Arial"/>
            </a:endParaRPr>
          </a:p>
        </p:txBody>
      </p:sp>
      <p:sp>
        <p:nvSpPr>
          <p:cNvPr id="27" name="Rectangle 26">
            <a:extLst>
              <a:ext uri="{FF2B5EF4-FFF2-40B4-BE49-F238E27FC236}">
                <a16:creationId xmlns:a16="http://schemas.microsoft.com/office/drawing/2014/main" id="{D0894D4A-ABB3-BD82-9EC7-091877C6E2CC}"/>
              </a:ext>
            </a:extLst>
          </p:cNvPr>
          <p:cNvSpPr/>
          <p:nvPr/>
        </p:nvSpPr>
        <p:spPr>
          <a:xfrm>
            <a:off x="387005" y="5255716"/>
            <a:ext cx="3475721" cy="11842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1219140">
              <a:defRPr/>
            </a:pPr>
            <a:r>
              <a:rPr lang="fr-FR" sz="1200" b="1" dirty="0">
                <a:solidFill>
                  <a:srgbClr val="000000"/>
                </a:solidFill>
                <a:latin typeface="Arial"/>
              </a:rPr>
              <a:t>91</a:t>
            </a:r>
          </a:p>
          <a:p>
            <a:pPr defTabSz="1219140">
              <a:defRPr/>
            </a:pPr>
            <a:r>
              <a:rPr lang="fr-FR" sz="1200" b="1" dirty="0">
                <a:solidFill>
                  <a:srgbClr val="000000"/>
                </a:solidFill>
                <a:latin typeface="Arial"/>
              </a:rPr>
              <a:t>CH Sud Francilien (Corbeil Essonne) </a:t>
            </a:r>
            <a:r>
              <a:rPr lang="fr-FR" sz="1200" b="1" dirty="0">
                <a:solidFill>
                  <a:srgbClr val="FF0000"/>
                </a:solidFill>
                <a:highlight>
                  <a:srgbClr val="FFFF00"/>
                </a:highlight>
                <a:latin typeface="Arial"/>
                <a:sym typeface="Symbol" panose="05050102010706020507" pitchFamily="18" charset="2"/>
              </a:rPr>
              <a:t>(ouverture 2025)</a:t>
            </a:r>
            <a:endParaRPr lang="fr-FR" sz="1200" dirty="0">
              <a:solidFill>
                <a:srgbClr val="000000"/>
              </a:solidFill>
              <a:highlight>
                <a:srgbClr val="FFFF00"/>
              </a:highlight>
              <a:latin typeface="Arial"/>
            </a:endParaRPr>
          </a:p>
          <a:p>
            <a:pPr marL="285744" indent="-285744" defTabSz="1219140">
              <a:buFont typeface="Symbol" panose="05050102010706020507" pitchFamily="18" charset="2"/>
              <a:buChar char="®"/>
              <a:defRPr/>
            </a:pPr>
            <a:r>
              <a:rPr lang="fr-FR" sz="1200" dirty="0">
                <a:solidFill>
                  <a:srgbClr val="000000"/>
                </a:solidFill>
                <a:latin typeface="Arial"/>
                <a:sym typeface="Symbol" panose="05050102010706020507" pitchFamily="18" charset="2"/>
              </a:rPr>
              <a:t>Niveau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FF00FF"/>
                </a:highlight>
                <a:latin typeface="Arial"/>
                <a:sym typeface="Symbol" panose="05050102010706020507" pitchFamily="18" charset="2"/>
              </a:rPr>
              <a:t>Adultes</a:t>
            </a:r>
            <a:r>
              <a:rPr lang="fr-FR" sz="1200" dirty="0">
                <a:solidFill>
                  <a:srgbClr val="000000"/>
                </a:solidFill>
                <a:latin typeface="Arial"/>
                <a:sym typeface="Symbol" panose="05050102010706020507" pitchFamily="18" charset="2"/>
              </a:rPr>
              <a:t> et </a:t>
            </a:r>
            <a:r>
              <a:rPr lang="fr-FR" sz="1200" b="1" dirty="0">
                <a:solidFill>
                  <a:srgbClr val="000000"/>
                </a:solidFill>
                <a:highlight>
                  <a:srgbClr val="00FFFF"/>
                </a:highlight>
                <a:latin typeface="Arial"/>
                <a:sym typeface="Symbol" panose="05050102010706020507" pitchFamily="18" charset="2"/>
              </a:rPr>
              <a:t>Enfants</a:t>
            </a:r>
            <a:endParaRPr lang="fr-FR" sz="1200" b="1" dirty="0">
              <a:solidFill>
                <a:srgbClr val="000000"/>
              </a:solidFill>
              <a:highlight>
                <a:srgbClr val="00FFFF"/>
              </a:highlight>
              <a:latin typeface="Arial"/>
            </a:endParaRPr>
          </a:p>
          <a:p>
            <a:pPr defTabSz="1219140">
              <a:defRPr/>
            </a:pPr>
            <a:r>
              <a:rPr lang="fr-FR" sz="1200" b="1" dirty="0">
                <a:solidFill>
                  <a:srgbClr val="000000"/>
                </a:solidFill>
                <a:latin typeface="Arial"/>
              </a:rPr>
              <a:t>Hôpital privé d’Athis Mons</a:t>
            </a:r>
            <a:endParaRPr lang="fr-FR" sz="1200" dirty="0">
              <a:solidFill>
                <a:srgbClr val="000000"/>
              </a:solidFill>
              <a:latin typeface="Arial"/>
            </a:endParaRPr>
          </a:p>
          <a:p>
            <a:pPr marL="285744" indent="-285744" defTabSz="1219140">
              <a:buFont typeface="Symbol" panose="05050102010706020507" pitchFamily="18" charset="2"/>
              <a:buChar char="®"/>
              <a:defRPr/>
            </a:pPr>
            <a:r>
              <a:rPr lang="fr-FR" sz="1200" dirty="0">
                <a:solidFill>
                  <a:srgbClr val="000000"/>
                </a:solidFill>
                <a:latin typeface="Arial"/>
                <a:sym typeface="Symbol" panose="05050102010706020507" pitchFamily="18" charset="2"/>
              </a:rPr>
              <a:t>Niveau </a:t>
            </a:r>
            <a:r>
              <a:rPr lang="fr-FR" sz="1200"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FF00FF"/>
                </a:highlight>
                <a:latin typeface="Arial"/>
                <a:sym typeface="Symbol" panose="05050102010706020507" pitchFamily="18" charset="2"/>
              </a:rPr>
              <a:t>Adultes</a:t>
            </a:r>
            <a:r>
              <a:rPr lang="fr-FR" sz="1200" dirty="0">
                <a:solidFill>
                  <a:srgbClr val="000000"/>
                </a:solidFill>
                <a:latin typeface="Arial"/>
                <a:sym typeface="Symbol" panose="05050102010706020507" pitchFamily="18" charset="2"/>
              </a:rPr>
              <a:t> et </a:t>
            </a:r>
            <a:r>
              <a:rPr lang="fr-FR" sz="1200" b="1" dirty="0">
                <a:solidFill>
                  <a:srgbClr val="000000"/>
                </a:solidFill>
                <a:highlight>
                  <a:srgbClr val="00FFFF"/>
                </a:highlight>
                <a:latin typeface="Arial"/>
                <a:sym typeface="Symbol" panose="05050102010706020507" pitchFamily="18" charset="2"/>
              </a:rPr>
              <a:t>Enfants</a:t>
            </a:r>
          </a:p>
        </p:txBody>
      </p:sp>
      <p:sp>
        <p:nvSpPr>
          <p:cNvPr id="29" name="Rectangle 28">
            <a:extLst>
              <a:ext uri="{FF2B5EF4-FFF2-40B4-BE49-F238E27FC236}">
                <a16:creationId xmlns:a16="http://schemas.microsoft.com/office/drawing/2014/main" id="{3CE38036-1168-C3E3-79E2-2B6F46885F5E}"/>
              </a:ext>
            </a:extLst>
          </p:cNvPr>
          <p:cNvSpPr/>
          <p:nvPr/>
        </p:nvSpPr>
        <p:spPr>
          <a:xfrm>
            <a:off x="4121637" y="1528189"/>
            <a:ext cx="3345148" cy="7192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1219140">
              <a:defRPr/>
            </a:pPr>
            <a:r>
              <a:rPr lang="fr-FR" sz="1200" b="1" dirty="0">
                <a:solidFill>
                  <a:srgbClr val="000000"/>
                </a:solidFill>
                <a:latin typeface="Arial"/>
              </a:rPr>
              <a:t>95</a:t>
            </a:r>
          </a:p>
          <a:p>
            <a:pPr defTabSz="1219140">
              <a:defRPr/>
            </a:pPr>
            <a:r>
              <a:rPr lang="fr-FR" sz="1200" b="1" dirty="0">
                <a:solidFill>
                  <a:srgbClr val="000000"/>
                </a:solidFill>
                <a:latin typeface="Arial"/>
              </a:rPr>
              <a:t>Hôpital René Dubos (Pontoise)</a:t>
            </a:r>
          </a:p>
          <a:p>
            <a:pPr defTabSz="1219140">
              <a:defRPr/>
            </a:pPr>
            <a:r>
              <a:rPr lang="fr-FR" sz="1200" dirty="0">
                <a:solidFill>
                  <a:srgbClr val="000000"/>
                </a:solidFill>
                <a:latin typeface="Arial"/>
                <a:sym typeface="Symbol" panose="05050102010706020507" pitchFamily="18" charset="2"/>
              </a:rPr>
              <a:t> Niveaux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FF00FF"/>
                </a:highlight>
                <a:latin typeface="Arial"/>
                <a:sym typeface="Symbol" panose="05050102010706020507" pitchFamily="18" charset="2"/>
              </a:rPr>
              <a:t>Adultes</a:t>
            </a:r>
            <a:r>
              <a:rPr lang="fr-FR" sz="1200" dirty="0">
                <a:solidFill>
                  <a:srgbClr val="000000"/>
                </a:solidFill>
                <a:latin typeface="Arial"/>
                <a:sym typeface="Symbol" panose="05050102010706020507" pitchFamily="18" charset="2"/>
              </a:rPr>
              <a:t> et </a:t>
            </a:r>
            <a:r>
              <a:rPr lang="fr-FR" sz="1200" b="1" dirty="0">
                <a:solidFill>
                  <a:srgbClr val="000000"/>
                </a:solidFill>
                <a:highlight>
                  <a:srgbClr val="00FFFF"/>
                </a:highlight>
                <a:latin typeface="Arial"/>
                <a:sym typeface="Symbol" panose="05050102010706020507" pitchFamily="18" charset="2"/>
              </a:rPr>
              <a:t>Enfants</a:t>
            </a:r>
            <a:endParaRPr lang="fr-FR" sz="1200" b="1" dirty="0">
              <a:solidFill>
                <a:srgbClr val="000000"/>
              </a:solidFill>
              <a:highlight>
                <a:srgbClr val="00FFFF"/>
              </a:highlight>
              <a:latin typeface="Arial"/>
            </a:endParaRPr>
          </a:p>
        </p:txBody>
      </p:sp>
      <p:sp>
        <p:nvSpPr>
          <p:cNvPr id="30" name="Rectangle 29">
            <a:extLst>
              <a:ext uri="{FF2B5EF4-FFF2-40B4-BE49-F238E27FC236}">
                <a16:creationId xmlns:a16="http://schemas.microsoft.com/office/drawing/2014/main" id="{03445D1C-AE6D-A306-A231-79799B511C20}"/>
              </a:ext>
            </a:extLst>
          </p:cNvPr>
          <p:cNvSpPr/>
          <p:nvPr/>
        </p:nvSpPr>
        <p:spPr>
          <a:xfrm>
            <a:off x="8151141" y="4996177"/>
            <a:ext cx="3825831" cy="16971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1219140">
              <a:defRPr/>
            </a:pPr>
            <a:r>
              <a:rPr lang="fr-FR" sz="1200" b="1" dirty="0">
                <a:solidFill>
                  <a:srgbClr val="000000"/>
                </a:solidFill>
                <a:latin typeface="Arial"/>
              </a:rPr>
              <a:t>94</a:t>
            </a:r>
          </a:p>
          <a:p>
            <a:pPr defTabSz="1219140">
              <a:defRPr/>
            </a:pPr>
            <a:r>
              <a:rPr lang="fr-FR" sz="1200" b="1" dirty="0">
                <a:solidFill>
                  <a:srgbClr val="000000"/>
                </a:solidFill>
                <a:latin typeface="Arial"/>
              </a:rPr>
              <a:t>CHU Henri Mondor (Créteil)</a:t>
            </a:r>
          </a:p>
          <a:p>
            <a:pPr marL="228589" indent="-228589" defTabSz="1219140">
              <a:buFont typeface="Symbol" panose="05050102010706020507" pitchFamily="18" charset="2"/>
              <a:buChar char="®"/>
              <a:defRPr/>
            </a:pPr>
            <a:r>
              <a:rPr lang="fr-FR" sz="1200" dirty="0">
                <a:solidFill>
                  <a:srgbClr val="000000"/>
                </a:solidFill>
                <a:latin typeface="Arial"/>
                <a:sym typeface="Symbol" panose="05050102010706020507" pitchFamily="18" charset="2"/>
              </a:rPr>
              <a:t>Niveau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FF00FF"/>
                </a:highlight>
                <a:latin typeface="Arial"/>
                <a:sym typeface="Symbol" panose="05050102010706020507" pitchFamily="18" charset="2"/>
              </a:rPr>
              <a:t>Adultes</a:t>
            </a:r>
            <a:endParaRPr lang="fr-FR" sz="1200" b="1" dirty="0">
              <a:solidFill>
                <a:srgbClr val="000000"/>
              </a:solidFill>
              <a:highlight>
                <a:srgbClr val="FF00FF"/>
              </a:highlight>
              <a:latin typeface="Arial"/>
            </a:endParaRPr>
          </a:p>
          <a:p>
            <a:pPr defTabSz="1219140">
              <a:defRPr/>
            </a:pPr>
            <a:r>
              <a:rPr lang="fr-FR" sz="1200" b="1" dirty="0">
                <a:solidFill>
                  <a:srgbClr val="000000"/>
                </a:solidFill>
                <a:latin typeface="Arial"/>
              </a:rPr>
              <a:t>CH Charles Foix (Ivry-sur-Seine</a:t>
            </a:r>
            <a:r>
              <a:rPr lang="fr-FR" sz="1100" b="1" i="1" dirty="0">
                <a:solidFill>
                  <a:srgbClr val="000000"/>
                </a:solidFill>
                <a:latin typeface="Arial"/>
              </a:rPr>
              <a:t>) (intervention au </a:t>
            </a:r>
            <a:r>
              <a:rPr lang="fr-FR" sz="1200" b="1" i="1" u="sng" dirty="0">
                <a:solidFill>
                  <a:srgbClr val="000000"/>
                </a:solidFill>
                <a:latin typeface="Arial"/>
              </a:rPr>
              <a:t>CH </a:t>
            </a:r>
            <a:r>
              <a:rPr lang="fr-FR" sz="1200" b="1" i="1" u="sng" dirty="0">
                <a:solidFill>
                  <a:srgbClr val="000000"/>
                </a:solidFill>
                <a:highlight>
                  <a:srgbClr val="FFFF00"/>
                </a:highlight>
                <a:latin typeface="Arial"/>
              </a:rPr>
              <a:t>Trousseau</a:t>
            </a:r>
            <a:r>
              <a:rPr lang="fr-FR" sz="1100" b="1" i="1" dirty="0">
                <a:solidFill>
                  <a:srgbClr val="000000"/>
                </a:solidFill>
                <a:latin typeface="Arial"/>
              </a:rPr>
              <a:t>)</a:t>
            </a:r>
            <a:endParaRPr lang="fr-FR" sz="1200" b="1" i="1" dirty="0">
              <a:solidFill>
                <a:srgbClr val="000000"/>
              </a:solidFill>
              <a:latin typeface="Arial"/>
            </a:endParaRPr>
          </a:p>
          <a:p>
            <a:pPr marL="285744" indent="-285744" defTabSz="1219140">
              <a:buFont typeface="Symbol" panose="05050102010706020507" pitchFamily="18" charset="2"/>
              <a:buChar char="®"/>
              <a:defRPr/>
            </a:pPr>
            <a:r>
              <a:rPr lang="fr-FR" sz="1200" dirty="0">
                <a:solidFill>
                  <a:srgbClr val="000000"/>
                </a:solidFill>
                <a:latin typeface="Arial"/>
                <a:sym typeface="Symbol" panose="05050102010706020507" pitchFamily="18" charset="2"/>
              </a:rPr>
              <a:t>Niveaux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00FFFF"/>
                </a:highlight>
                <a:latin typeface="Arial"/>
                <a:sym typeface="Symbol" panose="05050102010706020507" pitchFamily="18" charset="2"/>
              </a:rPr>
              <a:t>Enfants</a:t>
            </a:r>
          </a:p>
          <a:p>
            <a:pPr defTabSz="1219140">
              <a:defRPr/>
            </a:pPr>
            <a:r>
              <a:rPr lang="fr-FR" sz="1200" b="1" dirty="0">
                <a:solidFill>
                  <a:srgbClr val="000000"/>
                </a:solidFill>
                <a:latin typeface="Arial"/>
              </a:rPr>
              <a:t>Hôpital privé de Marne-la-vallée (Bry-sur-Marne) </a:t>
            </a:r>
            <a:r>
              <a:rPr lang="fr-FR" sz="1200" b="1" dirty="0">
                <a:solidFill>
                  <a:srgbClr val="FF0000"/>
                </a:solidFill>
                <a:latin typeface="Arial"/>
              </a:rPr>
              <a:t>*</a:t>
            </a:r>
            <a:endParaRPr lang="fr-FR" sz="1200" b="1" dirty="0">
              <a:solidFill>
                <a:srgbClr val="000000"/>
              </a:solidFill>
              <a:latin typeface="Arial"/>
            </a:endParaRPr>
          </a:p>
          <a:p>
            <a:pPr defTabSz="1219140">
              <a:defRPr/>
            </a:pPr>
            <a:r>
              <a:rPr lang="fr-FR" sz="1200" dirty="0">
                <a:solidFill>
                  <a:srgbClr val="000000"/>
                </a:solidFill>
                <a:latin typeface="Arial"/>
                <a:sym typeface="Symbol" panose="05050102010706020507" pitchFamily="18" charset="2"/>
              </a:rPr>
              <a:t> Niveaux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00FFFF"/>
                </a:highlight>
                <a:latin typeface="Arial"/>
                <a:sym typeface="Symbol" panose="05050102010706020507" pitchFamily="18" charset="2"/>
              </a:rPr>
              <a:t>Enfants</a:t>
            </a:r>
            <a:endParaRPr lang="fr-FR" sz="1200" b="1" dirty="0">
              <a:solidFill>
                <a:srgbClr val="000000"/>
              </a:solidFill>
              <a:highlight>
                <a:srgbClr val="00FFFF"/>
              </a:highlight>
              <a:latin typeface="Arial"/>
            </a:endParaRPr>
          </a:p>
        </p:txBody>
      </p:sp>
      <p:sp>
        <p:nvSpPr>
          <p:cNvPr id="31" name="Rectangle 30">
            <a:extLst>
              <a:ext uri="{FF2B5EF4-FFF2-40B4-BE49-F238E27FC236}">
                <a16:creationId xmlns:a16="http://schemas.microsoft.com/office/drawing/2014/main" id="{4BCD93B5-B5C8-5691-78E3-B4B3A669972B}"/>
              </a:ext>
            </a:extLst>
          </p:cNvPr>
          <p:cNvSpPr/>
          <p:nvPr/>
        </p:nvSpPr>
        <p:spPr>
          <a:xfrm>
            <a:off x="387005" y="1796820"/>
            <a:ext cx="3475721" cy="14863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1219140">
              <a:defRPr/>
            </a:pPr>
            <a:r>
              <a:rPr lang="fr-FR" sz="1200" b="1" dirty="0">
                <a:solidFill>
                  <a:srgbClr val="000000"/>
                </a:solidFill>
                <a:latin typeface="Arial"/>
              </a:rPr>
              <a:t>92</a:t>
            </a:r>
          </a:p>
          <a:p>
            <a:pPr defTabSz="1219140">
              <a:defRPr/>
            </a:pPr>
            <a:r>
              <a:rPr lang="fr-FR" sz="1200" b="1" dirty="0">
                <a:solidFill>
                  <a:srgbClr val="000000"/>
                </a:solidFill>
                <a:latin typeface="Arial"/>
              </a:rPr>
              <a:t>CHU Louis Mourier (Colombes)</a:t>
            </a:r>
          </a:p>
          <a:p>
            <a:pPr marL="171446" indent="-171446" defTabSz="1219140">
              <a:buFont typeface="Symbol" panose="05050102010706020507" pitchFamily="18" charset="2"/>
              <a:buChar char="®"/>
              <a:defRPr/>
            </a:pPr>
            <a:r>
              <a:rPr lang="fr-FR" sz="1200" dirty="0">
                <a:solidFill>
                  <a:srgbClr val="000000"/>
                </a:solidFill>
                <a:latin typeface="Arial"/>
                <a:sym typeface="Symbol" panose="05050102010706020507" pitchFamily="18" charset="2"/>
              </a:rPr>
              <a:t>Niveaux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FF00FF"/>
                </a:highlight>
                <a:latin typeface="Arial"/>
                <a:sym typeface="Symbol" panose="05050102010706020507" pitchFamily="18" charset="2"/>
              </a:rPr>
              <a:t>Adultes</a:t>
            </a:r>
            <a:r>
              <a:rPr lang="fr-FR" sz="1200" dirty="0">
                <a:solidFill>
                  <a:srgbClr val="000000"/>
                </a:solidFill>
                <a:latin typeface="Arial"/>
                <a:sym typeface="Symbol" panose="05050102010706020507" pitchFamily="18" charset="2"/>
              </a:rPr>
              <a:t> et </a:t>
            </a:r>
            <a:r>
              <a:rPr lang="fr-FR" sz="1200" b="1" dirty="0">
                <a:solidFill>
                  <a:srgbClr val="000000"/>
                </a:solidFill>
                <a:highlight>
                  <a:srgbClr val="00FFFF"/>
                </a:highlight>
                <a:latin typeface="Arial"/>
                <a:sym typeface="Symbol" panose="05050102010706020507" pitchFamily="18" charset="2"/>
              </a:rPr>
              <a:t>Enfants</a:t>
            </a:r>
          </a:p>
          <a:p>
            <a:pPr defTabSz="1219140">
              <a:defRPr/>
            </a:pPr>
            <a:r>
              <a:rPr lang="fr-FR" sz="1200" b="1" dirty="0">
                <a:solidFill>
                  <a:srgbClr val="000000"/>
                </a:solidFill>
                <a:latin typeface="Arial"/>
              </a:rPr>
              <a:t>Hôpital Privé d’Antony (Antony) </a:t>
            </a:r>
            <a:r>
              <a:rPr lang="fr-FR" sz="1400" b="1" dirty="0">
                <a:solidFill>
                  <a:srgbClr val="FF0000"/>
                </a:solidFill>
                <a:latin typeface="Arial"/>
              </a:rPr>
              <a:t>*</a:t>
            </a:r>
            <a:endParaRPr lang="fr-FR" sz="1200" b="1" dirty="0">
              <a:solidFill>
                <a:srgbClr val="FF0000"/>
              </a:solidFill>
              <a:latin typeface="Arial"/>
            </a:endParaRPr>
          </a:p>
          <a:p>
            <a:pPr defTabSz="1219140">
              <a:defRPr/>
            </a:pPr>
            <a:r>
              <a:rPr lang="fr-FR" sz="1200" dirty="0">
                <a:solidFill>
                  <a:srgbClr val="000000"/>
                </a:solidFill>
                <a:latin typeface="Arial"/>
                <a:sym typeface="Symbol" panose="05050102010706020507" pitchFamily="18" charset="2"/>
              </a:rPr>
              <a:t> Niveaux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FF00FF"/>
                </a:highlight>
                <a:latin typeface="Arial"/>
                <a:sym typeface="Symbol" panose="05050102010706020507" pitchFamily="18" charset="2"/>
              </a:rPr>
              <a:t>Adultes</a:t>
            </a:r>
            <a:r>
              <a:rPr lang="fr-FR" sz="1200" dirty="0">
                <a:solidFill>
                  <a:srgbClr val="000000"/>
                </a:solidFill>
                <a:latin typeface="Arial"/>
                <a:sym typeface="Symbol" panose="05050102010706020507" pitchFamily="18" charset="2"/>
              </a:rPr>
              <a:t> et </a:t>
            </a:r>
            <a:r>
              <a:rPr lang="fr-FR" sz="1200" b="1" dirty="0">
                <a:solidFill>
                  <a:srgbClr val="000000"/>
                </a:solidFill>
                <a:highlight>
                  <a:srgbClr val="00FFFF"/>
                </a:highlight>
                <a:latin typeface="Arial"/>
                <a:sym typeface="Symbol" panose="05050102010706020507" pitchFamily="18" charset="2"/>
              </a:rPr>
              <a:t>Enfants</a:t>
            </a:r>
            <a:endParaRPr lang="fr-FR" sz="1200" b="1" dirty="0">
              <a:solidFill>
                <a:srgbClr val="000000"/>
              </a:solidFill>
              <a:highlight>
                <a:srgbClr val="00FFFF"/>
              </a:highlight>
              <a:latin typeface="Arial"/>
            </a:endParaRPr>
          </a:p>
          <a:p>
            <a:pPr defTabSz="1219140">
              <a:defRPr/>
            </a:pPr>
            <a:r>
              <a:rPr lang="fr-FR" sz="1200" b="1" dirty="0">
                <a:solidFill>
                  <a:srgbClr val="000000"/>
                </a:solidFill>
                <a:latin typeface="Arial"/>
              </a:rPr>
              <a:t>Centre chirurgical des Princes (Boulogne) </a:t>
            </a:r>
            <a:r>
              <a:rPr lang="fr-FR" sz="1200" b="1" dirty="0">
                <a:solidFill>
                  <a:srgbClr val="FF0000"/>
                </a:solidFill>
                <a:latin typeface="Arial"/>
              </a:rPr>
              <a:t>*</a:t>
            </a:r>
            <a:endParaRPr lang="fr-FR" sz="1200" b="1" dirty="0">
              <a:solidFill>
                <a:srgbClr val="000000"/>
              </a:solidFill>
              <a:latin typeface="Arial"/>
            </a:endParaRPr>
          </a:p>
          <a:p>
            <a:pPr defTabSz="1219140">
              <a:defRPr/>
            </a:pPr>
            <a:r>
              <a:rPr lang="fr-FR" sz="1200" dirty="0">
                <a:solidFill>
                  <a:srgbClr val="000000"/>
                </a:solidFill>
                <a:latin typeface="Arial"/>
                <a:sym typeface="Symbol" panose="05050102010706020507" pitchFamily="18" charset="2"/>
              </a:rPr>
              <a:t> Niveaux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00FFFF"/>
                </a:highlight>
                <a:latin typeface="Arial"/>
                <a:sym typeface="Symbol" panose="05050102010706020507" pitchFamily="18" charset="2"/>
              </a:rPr>
              <a:t>Enfants</a:t>
            </a:r>
            <a:endParaRPr lang="fr-FR" sz="1200" b="1" dirty="0">
              <a:solidFill>
                <a:srgbClr val="000000"/>
              </a:solidFill>
              <a:highlight>
                <a:srgbClr val="00FFFF"/>
              </a:highlight>
              <a:latin typeface="Arial"/>
            </a:endParaRPr>
          </a:p>
        </p:txBody>
      </p:sp>
      <p:sp>
        <p:nvSpPr>
          <p:cNvPr id="32" name="Rectangle 31">
            <a:extLst>
              <a:ext uri="{FF2B5EF4-FFF2-40B4-BE49-F238E27FC236}">
                <a16:creationId xmlns:a16="http://schemas.microsoft.com/office/drawing/2014/main" id="{ACEE3664-1E5C-4965-641A-C007382BD4AF}"/>
              </a:ext>
            </a:extLst>
          </p:cNvPr>
          <p:cNvSpPr/>
          <p:nvPr/>
        </p:nvSpPr>
        <p:spPr>
          <a:xfrm>
            <a:off x="7728183" y="2854182"/>
            <a:ext cx="4336571" cy="19079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1219140">
              <a:defRPr/>
            </a:pPr>
            <a:r>
              <a:rPr lang="fr-FR" sz="1200" b="1" dirty="0">
                <a:solidFill>
                  <a:srgbClr val="000000"/>
                </a:solidFill>
                <a:latin typeface="Arial"/>
              </a:rPr>
              <a:t>75</a:t>
            </a:r>
          </a:p>
          <a:p>
            <a:pPr defTabSz="1219140">
              <a:defRPr/>
            </a:pPr>
            <a:r>
              <a:rPr lang="fr-FR" sz="1200" b="1" dirty="0">
                <a:solidFill>
                  <a:srgbClr val="000000"/>
                </a:solidFill>
                <a:latin typeface="Arial"/>
              </a:rPr>
              <a:t>CH Hôpital Rothschild </a:t>
            </a:r>
            <a:r>
              <a:rPr lang="fr-FR" sz="1100" b="1" i="1" dirty="0">
                <a:solidFill>
                  <a:srgbClr val="000000"/>
                </a:solidFill>
                <a:latin typeface="Arial"/>
              </a:rPr>
              <a:t>(intervention au </a:t>
            </a:r>
            <a:r>
              <a:rPr lang="fr-FR" sz="1200" b="1" i="1" u="sng" dirty="0">
                <a:solidFill>
                  <a:srgbClr val="000000"/>
                </a:solidFill>
                <a:latin typeface="Arial"/>
              </a:rPr>
              <a:t>CH </a:t>
            </a:r>
            <a:r>
              <a:rPr lang="fr-FR" sz="1200" b="1" i="1" u="sng" dirty="0">
                <a:solidFill>
                  <a:srgbClr val="000000"/>
                </a:solidFill>
                <a:highlight>
                  <a:srgbClr val="FFFF00"/>
                </a:highlight>
                <a:latin typeface="Arial"/>
              </a:rPr>
              <a:t>Trousseau</a:t>
            </a:r>
            <a:r>
              <a:rPr lang="fr-FR" sz="1100" b="1" i="1" dirty="0">
                <a:solidFill>
                  <a:srgbClr val="000000"/>
                </a:solidFill>
                <a:latin typeface="Arial"/>
              </a:rPr>
              <a:t>)</a:t>
            </a:r>
          </a:p>
          <a:p>
            <a:pPr defTabSz="1219140">
              <a:defRPr/>
            </a:pPr>
            <a:r>
              <a:rPr lang="fr-FR" sz="1200" dirty="0">
                <a:solidFill>
                  <a:srgbClr val="000000"/>
                </a:solidFill>
                <a:latin typeface="Arial"/>
                <a:sym typeface="Symbol" panose="05050102010706020507" pitchFamily="18" charset="2"/>
              </a:rPr>
              <a:t> Niveaux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00FFFF"/>
                </a:highlight>
                <a:latin typeface="Arial"/>
                <a:sym typeface="Symbol" panose="05050102010706020507" pitchFamily="18" charset="2"/>
              </a:rPr>
              <a:t>Enfants</a:t>
            </a:r>
            <a:endParaRPr lang="fr-FR" sz="1200" b="1" dirty="0">
              <a:solidFill>
                <a:srgbClr val="000000"/>
              </a:solidFill>
              <a:highlight>
                <a:srgbClr val="00FFFF"/>
              </a:highlight>
              <a:latin typeface="Arial"/>
            </a:endParaRPr>
          </a:p>
          <a:p>
            <a:pPr defTabSz="1219140">
              <a:defRPr/>
            </a:pPr>
            <a:r>
              <a:rPr lang="fr-FR" sz="1200" b="1" dirty="0">
                <a:solidFill>
                  <a:srgbClr val="000000"/>
                </a:solidFill>
                <a:latin typeface="Arial"/>
              </a:rPr>
              <a:t>CHU Necker</a:t>
            </a:r>
          </a:p>
          <a:p>
            <a:pPr marL="228589" indent="-228589" defTabSz="1219140">
              <a:buFont typeface="Symbol" panose="05050102010706020507" pitchFamily="18" charset="2"/>
              <a:buChar char="®"/>
              <a:defRPr/>
            </a:pPr>
            <a:r>
              <a:rPr lang="fr-FR" sz="1200" dirty="0">
                <a:solidFill>
                  <a:srgbClr val="000000"/>
                </a:solidFill>
                <a:latin typeface="Arial"/>
                <a:sym typeface="Symbol" panose="05050102010706020507" pitchFamily="18" charset="2"/>
              </a:rPr>
              <a:t>Niveau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00FFFF"/>
                </a:highlight>
                <a:latin typeface="Arial"/>
                <a:sym typeface="Symbol" panose="05050102010706020507" pitchFamily="18" charset="2"/>
              </a:rPr>
              <a:t>Enfants Polyhandicap sévère</a:t>
            </a:r>
          </a:p>
          <a:p>
            <a:pPr defTabSz="1219140">
              <a:defRPr/>
            </a:pPr>
            <a:r>
              <a:rPr lang="fr-FR" sz="1200" b="1" dirty="0">
                <a:solidFill>
                  <a:srgbClr val="000000"/>
                </a:solidFill>
                <a:latin typeface="Arial"/>
              </a:rPr>
              <a:t>CHU Pitié-Salpêtrière</a:t>
            </a:r>
          </a:p>
          <a:p>
            <a:pPr defTabSz="1219140">
              <a:defRPr/>
            </a:pPr>
            <a:r>
              <a:rPr lang="fr-FR" sz="1200" dirty="0">
                <a:solidFill>
                  <a:srgbClr val="000000"/>
                </a:solidFill>
                <a:latin typeface="Arial"/>
                <a:sym typeface="Symbol" panose="05050102010706020507" pitchFamily="18" charset="2"/>
              </a:rPr>
              <a:t> Niveaux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FF00FF"/>
                </a:highlight>
                <a:latin typeface="Arial"/>
                <a:sym typeface="Symbol" panose="05050102010706020507" pitchFamily="18" charset="2"/>
              </a:rPr>
              <a:t>Adultes</a:t>
            </a:r>
            <a:endParaRPr lang="fr-FR" sz="1200" dirty="0">
              <a:solidFill>
                <a:srgbClr val="000000"/>
              </a:solidFill>
              <a:highlight>
                <a:srgbClr val="FF00FF"/>
              </a:highlight>
              <a:latin typeface="Arial"/>
            </a:endParaRPr>
          </a:p>
          <a:p>
            <a:pPr defTabSz="1219140">
              <a:defRPr/>
            </a:pPr>
            <a:r>
              <a:rPr lang="fr-FR" sz="1200" b="1" dirty="0">
                <a:solidFill>
                  <a:srgbClr val="000000"/>
                </a:solidFill>
                <a:latin typeface="Arial"/>
              </a:rPr>
              <a:t>CH Saint-Anne</a:t>
            </a:r>
          </a:p>
          <a:p>
            <a:pPr defTabSz="1219140">
              <a:defRPr/>
            </a:pPr>
            <a:r>
              <a:rPr lang="fr-FR" sz="1200" dirty="0">
                <a:solidFill>
                  <a:srgbClr val="000000"/>
                </a:solidFill>
                <a:latin typeface="Arial"/>
                <a:sym typeface="Symbol" panose="05050102010706020507" pitchFamily="18" charset="2"/>
              </a:rPr>
              <a:t> Niveau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FF00FF"/>
                </a:highlight>
                <a:latin typeface="Arial"/>
                <a:sym typeface="Symbol" panose="05050102010706020507" pitchFamily="18" charset="2"/>
              </a:rPr>
              <a:t>Adultes</a:t>
            </a:r>
            <a:endParaRPr lang="fr-FR" sz="1200" b="1" dirty="0">
              <a:solidFill>
                <a:srgbClr val="000000"/>
              </a:solidFill>
              <a:highlight>
                <a:srgbClr val="FF00FF"/>
              </a:highlight>
              <a:latin typeface="Arial"/>
            </a:endParaRPr>
          </a:p>
        </p:txBody>
      </p:sp>
      <p:cxnSp>
        <p:nvCxnSpPr>
          <p:cNvPr id="36" name="Connecteur droit avec flèche 35">
            <a:extLst>
              <a:ext uri="{FF2B5EF4-FFF2-40B4-BE49-F238E27FC236}">
                <a16:creationId xmlns:a16="http://schemas.microsoft.com/office/drawing/2014/main" id="{8DD0AD81-FCE2-0006-AC6F-35A947F1A6B0}"/>
              </a:ext>
            </a:extLst>
          </p:cNvPr>
          <p:cNvCxnSpPr>
            <a:cxnSpLocks/>
            <a:stCxn id="29" idx="2"/>
          </p:cNvCxnSpPr>
          <p:nvPr/>
        </p:nvCxnSpPr>
        <p:spPr>
          <a:xfrm flipH="1">
            <a:off x="5496200" y="2247480"/>
            <a:ext cx="298011" cy="976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41712E3F-784A-B72B-D4DA-C9F25C61ACF8}"/>
              </a:ext>
            </a:extLst>
          </p:cNvPr>
          <p:cNvCxnSpPr>
            <a:cxnSpLocks/>
            <a:stCxn id="31" idx="3"/>
          </p:cNvCxnSpPr>
          <p:nvPr/>
        </p:nvCxnSpPr>
        <p:spPr>
          <a:xfrm>
            <a:off x="3862726" y="2540003"/>
            <a:ext cx="1606841" cy="1081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DF84E130-1008-F873-8FDF-A163FB8CEB37}"/>
              </a:ext>
            </a:extLst>
          </p:cNvPr>
          <p:cNvCxnSpPr>
            <a:cxnSpLocks/>
            <a:stCxn id="17" idx="3"/>
          </p:cNvCxnSpPr>
          <p:nvPr/>
        </p:nvCxnSpPr>
        <p:spPr>
          <a:xfrm flipV="1">
            <a:off x="3862726" y="3717034"/>
            <a:ext cx="1030636" cy="468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922958E6-8389-2EF7-37C1-152D3B7DD4CC}"/>
              </a:ext>
            </a:extLst>
          </p:cNvPr>
          <p:cNvCxnSpPr>
            <a:cxnSpLocks/>
            <a:stCxn id="27" idx="3"/>
          </p:cNvCxnSpPr>
          <p:nvPr/>
        </p:nvCxnSpPr>
        <p:spPr>
          <a:xfrm flipV="1">
            <a:off x="3862726" y="4511752"/>
            <a:ext cx="1375831" cy="1336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70449878-52E5-AAE4-6C90-93A3385E97C2}"/>
              </a:ext>
            </a:extLst>
          </p:cNvPr>
          <p:cNvCxnSpPr>
            <a:cxnSpLocks/>
            <a:stCxn id="30" idx="1"/>
          </p:cNvCxnSpPr>
          <p:nvPr/>
        </p:nvCxnSpPr>
        <p:spPr>
          <a:xfrm flipH="1" flipV="1">
            <a:off x="5838105" y="3785201"/>
            <a:ext cx="2313035" cy="2059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5B06B9AF-F61B-1069-DC03-EF33A3E5BD1D}"/>
              </a:ext>
            </a:extLst>
          </p:cNvPr>
          <p:cNvCxnSpPr>
            <a:cxnSpLocks/>
            <a:stCxn id="32" idx="1"/>
          </p:cNvCxnSpPr>
          <p:nvPr/>
        </p:nvCxnSpPr>
        <p:spPr>
          <a:xfrm flipH="1" flipV="1">
            <a:off x="5615948" y="3667837"/>
            <a:ext cx="2112235" cy="140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AE08E5AF-594A-1338-F104-4E597C16F540}"/>
              </a:ext>
            </a:extLst>
          </p:cNvPr>
          <p:cNvCxnSpPr>
            <a:cxnSpLocks/>
            <a:stCxn id="26" idx="1"/>
          </p:cNvCxnSpPr>
          <p:nvPr/>
        </p:nvCxnSpPr>
        <p:spPr>
          <a:xfrm flipH="1">
            <a:off x="5903980" y="1887836"/>
            <a:ext cx="2247160" cy="1592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Image 7" descr="Une image contenant texte, Police, Graphique, logo&#10;&#10;Description générée automatiquement">
            <a:extLst>
              <a:ext uri="{FF2B5EF4-FFF2-40B4-BE49-F238E27FC236}">
                <a16:creationId xmlns:a16="http://schemas.microsoft.com/office/drawing/2014/main" id="{D18E666A-0F48-183D-97EA-BD6532D09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73" y="223777"/>
            <a:ext cx="2140545" cy="821312"/>
          </a:xfrm>
          <a:prstGeom prst="rect">
            <a:avLst/>
          </a:prstGeom>
        </p:spPr>
      </p:pic>
      <p:sp>
        <p:nvSpPr>
          <p:cNvPr id="22" name="Rectangle 21">
            <a:extLst>
              <a:ext uri="{FF2B5EF4-FFF2-40B4-BE49-F238E27FC236}">
                <a16:creationId xmlns:a16="http://schemas.microsoft.com/office/drawing/2014/main" id="{AA902C62-9C3F-FA6C-C450-77CA0FFEFD6A}"/>
              </a:ext>
            </a:extLst>
          </p:cNvPr>
          <p:cNvSpPr/>
          <p:nvPr/>
        </p:nvSpPr>
        <p:spPr>
          <a:xfrm>
            <a:off x="4146933" y="5796037"/>
            <a:ext cx="3513811" cy="7192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1219140">
              <a:defRPr/>
            </a:pPr>
            <a:r>
              <a:rPr lang="fr-FR" sz="1200" b="1" dirty="0">
                <a:solidFill>
                  <a:srgbClr val="000000"/>
                </a:solidFill>
                <a:latin typeface="Arial"/>
              </a:rPr>
              <a:t>77</a:t>
            </a:r>
          </a:p>
          <a:p>
            <a:pPr defTabSz="1219140">
              <a:defRPr/>
            </a:pPr>
            <a:r>
              <a:rPr lang="fr-FR" sz="1200" b="1" dirty="0">
                <a:solidFill>
                  <a:srgbClr val="000000"/>
                </a:solidFill>
                <a:latin typeface="Arial"/>
                <a:sym typeface="Symbol" panose="05050102010706020507" pitchFamily="18" charset="2"/>
              </a:rPr>
              <a:t>CH de Montereau </a:t>
            </a:r>
            <a:r>
              <a:rPr lang="fr-FR" sz="1200" b="1" dirty="0">
                <a:solidFill>
                  <a:srgbClr val="FF0000"/>
                </a:solidFill>
                <a:highlight>
                  <a:srgbClr val="FFFF00"/>
                </a:highlight>
                <a:latin typeface="Arial"/>
                <a:sym typeface="Symbol" panose="05050102010706020507" pitchFamily="18" charset="2"/>
              </a:rPr>
              <a:t>(ouverture 2025)</a:t>
            </a:r>
          </a:p>
          <a:p>
            <a:pPr defTabSz="1219140">
              <a:defRPr/>
            </a:pPr>
            <a:r>
              <a:rPr lang="fr-FR" sz="1200" dirty="0">
                <a:solidFill>
                  <a:srgbClr val="000000"/>
                </a:solidFill>
                <a:latin typeface="Arial"/>
                <a:sym typeface="Symbol" panose="05050102010706020507" pitchFamily="18" charset="2"/>
              </a:rPr>
              <a:t> Niveau </a:t>
            </a:r>
            <a:r>
              <a:rPr lang="fr-FR" sz="1200" b="1" dirty="0">
                <a:solidFill>
                  <a:srgbClr val="000000"/>
                </a:solidFill>
                <a:highlight>
                  <a:srgbClr val="00FF00"/>
                </a:highlight>
                <a:latin typeface="Arial"/>
                <a:sym typeface="Symbol" panose="05050102010706020507" pitchFamily="18" charset="2"/>
              </a:rPr>
              <a:t>3</a:t>
            </a:r>
            <a:r>
              <a:rPr lang="fr-FR" sz="1200" dirty="0">
                <a:solidFill>
                  <a:srgbClr val="000000"/>
                </a:solidFill>
                <a:latin typeface="Arial"/>
                <a:sym typeface="Symbol" panose="05050102010706020507" pitchFamily="18" charset="2"/>
              </a:rPr>
              <a:t> / </a:t>
            </a:r>
            <a:r>
              <a:rPr lang="fr-FR" sz="1200" b="1" dirty="0">
                <a:solidFill>
                  <a:srgbClr val="000000"/>
                </a:solidFill>
                <a:highlight>
                  <a:srgbClr val="FF00FF"/>
                </a:highlight>
                <a:latin typeface="Arial"/>
                <a:sym typeface="Symbol" panose="05050102010706020507" pitchFamily="18" charset="2"/>
              </a:rPr>
              <a:t>Adultes</a:t>
            </a:r>
            <a:r>
              <a:rPr lang="fr-FR" sz="1200" dirty="0">
                <a:solidFill>
                  <a:srgbClr val="000000"/>
                </a:solidFill>
                <a:latin typeface="Arial"/>
                <a:sym typeface="Symbol" panose="05050102010706020507" pitchFamily="18" charset="2"/>
              </a:rPr>
              <a:t> et </a:t>
            </a:r>
            <a:r>
              <a:rPr lang="fr-FR" sz="1200" b="1" dirty="0">
                <a:solidFill>
                  <a:srgbClr val="000000"/>
                </a:solidFill>
                <a:highlight>
                  <a:srgbClr val="00FFFF"/>
                </a:highlight>
                <a:latin typeface="Arial"/>
                <a:sym typeface="Symbol" panose="05050102010706020507" pitchFamily="18" charset="2"/>
              </a:rPr>
              <a:t>Enfants</a:t>
            </a:r>
            <a:endParaRPr lang="fr-FR" sz="1200" b="1" dirty="0">
              <a:solidFill>
                <a:srgbClr val="000000"/>
              </a:solidFill>
              <a:highlight>
                <a:srgbClr val="00FFFF"/>
              </a:highlight>
              <a:latin typeface="Arial"/>
            </a:endParaRPr>
          </a:p>
        </p:txBody>
      </p:sp>
      <p:cxnSp>
        <p:nvCxnSpPr>
          <p:cNvPr id="25" name="Connecteur droit avec flèche 24">
            <a:extLst>
              <a:ext uri="{FF2B5EF4-FFF2-40B4-BE49-F238E27FC236}">
                <a16:creationId xmlns:a16="http://schemas.microsoft.com/office/drawing/2014/main" id="{711A4C7A-7AC1-B0F6-B59D-EF6AA33BE335}"/>
              </a:ext>
            </a:extLst>
          </p:cNvPr>
          <p:cNvCxnSpPr>
            <a:cxnSpLocks/>
            <a:stCxn id="22" idx="0"/>
          </p:cNvCxnSpPr>
          <p:nvPr/>
        </p:nvCxnSpPr>
        <p:spPr>
          <a:xfrm flipV="1">
            <a:off x="5903840" y="4814986"/>
            <a:ext cx="402869" cy="981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9C908EA-14EC-4A9D-D1D1-64BA54F99596}"/>
              </a:ext>
            </a:extLst>
          </p:cNvPr>
          <p:cNvSpPr/>
          <p:nvPr/>
        </p:nvSpPr>
        <p:spPr>
          <a:xfrm>
            <a:off x="106529" y="1378810"/>
            <a:ext cx="3982691" cy="32199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defTabSz="1219170"/>
            <a:r>
              <a:rPr lang="fr-FR" sz="1100" b="1" dirty="0">
                <a:solidFill>
                  <a:srgbClr val="FF0000"/>
                </a:solidFill>
                <a:latin typeface="Arial"/>
              </a:rPr>
              <a:t>* Structure privée : possible dépassements d’honoraires</a:t>
            </a:r>
            <a:endParaRPr lang="fr-FR" sz="1100" dirty="0">
              <a:solidFill>
                <a:srgbClr val="000000"/>
              </a:solidFill>
              <a:latin typeface="Arial"/>
            </a:endParaRPr>
          </a:p>
        </p:txBody>
      </p:sp>
    </p:spTree>
    <p:extLst>
      <p:ext uri="{BB962C8B-B14F-4D97-AF65-F5344CB8AC3E}">
        <p14:creationId xmlns:p14="http://schemas.microsoft.com/office/powerpoint/2010/main" val="1967059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70">
              <a:defRPr/>
            </a:pPr>
            <a:fld id="{733122C9-A0B9-462F-8757-0847AD287B63}" type="slidenum">
              <a:rPr lang="fr-FR">
                <a:solidFill>
                  <a:srgbClr val="000000"/>
                </a:solidFill>
                <a:latin typeface="Arial"/>
              </a:rPr>
              <a:pPr defTabSz="1219170">
                <a:defRPr/>
              </a:pPr>
              <a:t>25</a:t>
            </a:fld>
            <a:endParaRPr lang="fr-FR" dirty="0">
              <a:solidFill>
                <a:srgbClr val="000000"/>
              </a:solidFill>
              <a:latin typeface="Arial"/>
            </a:endParaRPr>
          </a:p>
        </p:txBody>
      </p:sp>
      <p:sp>
        <p:nvSpPr>
          <p:cNvPr id="3" name="Espace réservé de la date 2"/>
          <p:cNvSpPr>
            <a:spLocks noGrp="1"/>
          </p:cNvSpPr>
          <p:nvPr>
            <p:ph type="dt" sz="half" idx="2"/>
          </p:nvPr>
        </p:nvSpPr>
        <p:spPr/>
        <p:txBody>
          <a:bodyPr/>
          <a:lstStyle/>
          <a:p>
            <a:pPr defTabSz="1219170">
              <a:defRPr/>
            </a:pPr>
            <a:fld id="{6A4A60EE-9D13-3442-9796-E718C6343EC1}" type="datetime1">
              <a:rPr lang="fr-FR" cap="all">
                <a:solidFill>
                  <a:srgbClr val="000000"/>
                </a:solidFill>
                <a:latin typeface="Arial"/>
              </a:rPr>
              <a:pPr defTabSz="1219170">
                <a:defRPr/>
              </a:pPr>
              <a:t>02/04/2025</a:t>
            </a:fld>
            <a:endParaRPr lang="fr-FR" cap="all" dirty="0">
              <a:solidFill>
                <a:srgbClr val="000000"/>
              </a:solidFill>
              <a:latin typeface="Arial"/>
            </a:endParaRPr>
          </a:p>
        </p:txBody>
      </p:sp>
      <p:sp>
        <p:nvSpPr>
          <p:cNvPr id="5" name="Titre 4"/>
          <p:cNvSpPr>
            <a:spLocks noGrp="1"/>
          </p:cNvSpPr>
          <p:nvPr>
            <p:ph type="title"/>
          </p:nvPr>
        </p:nvSpPr>
        <p:spPr/>
        <p:txBody>
          <a:bodyPr>
            <a:normAutofit fontScale="90000"/>
          </a:bodyPr>
          <a:lstStyle/>
          <a:p>
            <a:r>
              <a:rPr lang="fr-FR" dirty="0"/>
              <a:t>La stratégie régionale bucco-dentaire destinée aux PSH</a:t>
            </a:r>
          </a:p>
        </p:txBody>
      </p:sp>
      <p:sp>
        <p:nvSpPr>
          <p:cNvPr id="6" name="Espace réservé du pied de page 5"/>
          <p:cNvSpPr>
            <a:spLocks noGrp="1"/>
          </p:cNvSpPr>
          <p:nvPr>
            <p:ph type="ftr" sz="quarter" idx="3"/>
          </p:nvPr>
        </p:nvSpPr>
        <p:spPr/>
        <p:txBody>
          <a:bodyPr/>
          <a:lstStyle/>
          <a:p>
            <a:pPr defTabSz="1219170">
              <a:defRPr/>
            </a:pPr>
            <a:r>
              <a:rPr lang="fr-FR" dirty="0">
                <a:solidFill>
                  <a:srgbClr val="000000"/>
                </a:solidFill>
                <a:latin typeface="Arial"/>
              </a:rPr>
              <a:t>Dr  Florian LAURENT / DOS</a:t>
            </a:r>
          </a:p>
        </p:txBody>
      </p:sp>
      <p:pic>
        <p:nvPicPr>
          <p:cNvPr id="8" name="Image 7"/>
          <p:cNvPicPr>
            <a:picLocks noChangeAspect="1"/>
          </p:cNvPicPr>
          <p:nvPr/>
        </p:nvPicPr>
        <p:blipFill>
          <a:blip r:embed="rId2"/>
          <a:stretch>
            <a:fillRect/>
          </a:stretch>
        </p:blipFill>
        <p:spPr>
          <a:xfrm>
            <a:off x="3263685" y="2963138"/>
            <a:ext cx="5472608" cy="1727309"/>
          </a:xfrm>
          <a:prstGeom prst="rect">
            <a:avLst/>
          </a:prstGeom>
        </p:spPr>
      </p:pic>
      <p:sp>
        <p:nvSpPr>
          <p:cNvPr id="4" name="Rectangle 3">
            <a:extLst>
              <a:ext uri="{FF2B5EF4-FFF2-40B4-BE49-F238E27FC236}">
                <a16:creationId xmlns:a16="http://schemas.microsoft.com/office/drawing/2014/main" id="{5C2FF965-530D-D214-60F9-604675564510}"/>
              </a:ext>
            </a:extLst>
          </p:cNvPr>
          <p:cNvSpPr/>
          <p:nvPr/>
        </p:nvSpPr>
        <p:spPr>
          <a:xfrm>
            <a:off x="9125941" y="2756926"/>
            <a:ext cx="2922720" cy="25918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defTabSz="1219170">
              <a:defRPr/>
            </a:pPr>
            <a:r>
              <a:rPr lang="fr-FR" sz="1400" u="sng" dirty="0">
                <a:solidFill>
                  <a:srgbClr val="000000"/>
                </a:solidFill>
                <a:latin typeface="Arial"/>
              </a:rPr>
              <a:t>Des chirurgiens-dentistes</a:t>
            </a:r>
          </a:p>
          <a:p>
            <a:pPr marL="228594" indent="-228594" defTabSz="1219170">
              <a:buFontTx/>
              <a:buChar char="-"/>
              <a:defRPr/>
            </a:pPr>
            <a:r>
              <a:rPr lang="fr-FR" sz="1333" dirty="0">
                <a:solidFill>
                  <a:srgbClr val="000000"/>
                </a:solidFill>
                <a:latin typeface="Arial"/>
              </a:rPr>
              <a:t>Signature charte RJ par conférence des doyens</a:t>
            </a:r>
          </a:p>
          <a:p>
            <a:pPr marL="228594" indent="-228594" defTabSz="1219170">
              <a:buFontTx/>
              <a:buChar char="-"/>
              <a:defRPr/>
            </a:pPr>
            <a:r>
              <a:rPr lang="fr-FR" sz="1333" dirty="0">
                <a:solidFill>
                  <a:srgbClr val="000000"/>
                </a:solidFill>
                <a:latin typeface="Arial"/>
              </a:rPr>
              <a:t>Séminaire de sensibilisation étudiants de Paris Cité</a:t>
            </a:r>
          </a:p>
          <a:p>
            <a:pPr marL="228594" indent="-228594" defTabSz="1219170">
              <a:buFontTx/>
              <a:buChar char="-"/>
              <a:defRPr/>
            </a:pPr>
            <a:r>
              <a:rPr lang="fr-FR" sz="1333" dirty="0">
                <a:solidFill>
                  <a:srgbClr val="000000"/>
                </a:solidFill>
                <a:latin typeface="Arial"/>
              </a:rPr>
              <a:t>Financement CRAMIF pour former les jeunes chirurgiens-dentistes</a:t>
            </a:r>
          </a:p>
          <a:p>
            <a:pPr defTabSz="1219170">
              <a:defRPr/>
            </a:pPr>
            <a:r>
              <a:rPr lang="fr-FR" sz="1400" u="sng" dirty="0">
                <a:solidFill>
                  <a:srgbClr val="000000"/>
                </a:solidFill>
                <a:latin typeface="Arial"/>
              </a:rPr>
              <a:t>Des professionnels ESMS PH</a:t>
            </a:r>
          </a:p>
          <a:p>
            <a:pPr defTabSz="1219170">
              <a:defRPr/>
            </a:pPr>
            <a:r>
              <a:rPr lang="fr-FR" sz="1400" dirty="0">
                <a:solidFill>
                  <a:srgbClr val="000000"/>
                </a:solidFill>
                <a:latin typeface="Arial"/>
              </a:rPr>
              <a:t>- </a:t>
            </a:r>
            <a:r>
              <a:rPr lang="fr-FR" sz="1333" dirty="0">
                <a:solidFill>
                  <a:srgbClr val="000000"/>
                </a:solidFill>
                <a:latin typeface="Arial"/>
              </a:rPr>
              <a:t>Formation de référents bucco-dentaires</a:t>
            </a:r>
            <a:endParaRPr lang="fr-FR" sz="1400" dirty="0">
              <a:solidFill>
                <a:srgbClr val="000000"/>
              </a:solidFill>
              <a:latin typeface="Arial"/>
            </a:endParaRPr>
          </a:p>
        </p:txBody>
      </p:sp>
      <p:sp>
        <p:nvSpPr>
          <p:cNvPr id="9" name="Espace réservé du texte 8">
            <a:extLst>
              <a:ext uri="{FF2B5EF4-FFF2-40B4-BE49-F238E27FC236}">
                <a16:creationId xmlns:a16="http://schemas.microsoft.com/office/drawing/2014/main" id="{F4649388-F22C-5580-68A4-06722AA71F45}"/>
              </a:ext>
            </a:extLst>
          </p:cNvPr>
          <p:cNvSpPr>
            <a:spLocks noGrp="1"/>
          </p:cNvSpPr>
          <p:nvPr>
            <p:ph type="body" sz="quarter" idx="14"/>
          </p:nvPr>
        </p:nvSpPr>
        <p:spPr>
          <a:xfrm>
            <a:off x="6095999" y="5464784"/>
            <a:ext cx="5952663" cy="12494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68588" lvl="2">
              <a:buFontTx/>
              <a:buChar char="-"/>
            </a:pPr>
            <a:r>
              <a:rPr lang="fr-FR" dirty="0"/>
              <a:t>Coordination régionale RHAPSODIF</a:t>
            </a:r>
          </a:p>
          <a:p>
            <a:pPr marL="468588" lvl="2">
              <a:buFontTx/>
              <a:buChar char="-"/>
            </a:pPr>
            <a:r>
              <a:rPr lang="fr-FR" dirty="0"/>
              <a:t>Webinaire auprès des DAC, MDPH, DIH et communautés 360</a:t>
            </a:r>
          </a:p>
          <a:p>
            <a:pPr marL="468588" lvl="2">
              <a:buFontTx/>
              <a:buChar char="-"/>
            </a:pPr>
            <a:r>
              <a:rPr lang="fr-FR" dirty="0"/>
              <a:t>Référents Handicap Conseil de l’Ordre</a:t>
            </a:r>
          </a:p>
          <a:p>
            <a:pPr marL="468588" lvl="2">
              <a:buFontTx/>
              <a:buChar char="-"/>
            </a:pPr>
            <a:r>
              <a:rPr lang="fr-FR" dirty="0"/>
              <a:t>Mission d’Appui Santé des CPAM</a:t>
            </a:r>
          </a:p>
        </p:txBody>
      </p:sp>
      <p:sp>
        <p:nvSpPr>
          <p:cNvPr id="10" name="Espace réservé du texte 8">
            <a:extLst>
              <a:ext uri="{FF2B5EF4-FFF2-40B4-BE49-F238E27FC236}">
                <a16:creationId xmlns:a16="http://schemas.microsoft.com/office/drawing/2014/main" id="{119B2F73-2ECC-0CD7-A30C-DE80FA2BDC09}"/>
              </a:ext>
            </a:extLst>
          </p:cNvPr>
          <p:cNvSpPr txBox="1">
            <a:spLocks/>
          </p:cNvSpPr>
          <p:nvPr/>
        </p:nvSpPr>
        <p:spPr bwMode="gray">
          <a:xfrm>
            <a:off x="315040" y="1520564"/>
            <a:ext cx="4339611" cy="779017"/>
          </a:xfrm>
          <a:prstGeom prst="rect">
            <a:avLst/>
          </a:prstGeom>
        </p:spPr>
        <p:style>
          <a:lnRef idx="2">
            <a:schemeClr val="accent6"/>
          </a:lnRef>
          <a:fillRef idx="1">
            <a:schemeClr val="lt1"/>
          </a:fillRef>
          <a:effectRef idx="0">
            <a:schemeClr val="accent6"/>
          </a:effectRef>
          <a:fontRef idx="minor">
            <a:schemeClr val="dk1"/>
          </a:fontRef>
        </p:style>
        <p:txBody>
          <a:bodyPr vert="horz" lIns="0" tIns="0" rIns="0" bIns="0" rtlCol="0" anchor="ctr" anchorCtr="0">
            <a:no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dk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dk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dk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dk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239994" lvl="2" indent="0" defTabSz="1219170">
              <a:spcBef>
                <a:spcPts val="133"/>
              </a:spcBef>
              <a:spcAft>
                <a:spcPts val="133"/>
              </a:spcAft>
              <a:buNone/>
              <a:defRPr/>
            </a:pPr>
            <a:r>
              <a:rPr lang="fr-FR" sz="1333" u="sng" dirty="0">
                <a:solidFill>
                  <a:srgbClr val="000000"/>
                </a:solidFill>
                <a:latin typeface="Arial"/>
              </a:rPr>
              <a:t>Communication vers les CD (Ordre, URPS) sur </a:t>
            </a:r>
            <a:r>
              <a:rPr lang="fr-FR" sz="1333" dirty="0">
                <a:solidFill>
                  <a:srgbClr val="000000"/>
                </a:solidFill>
                <a:latin typeface="Arial"/>
              </a:rPr>
              <a:t>:</a:t>
            </a:r>
          </a:p>
          <a:p>
            <a:pPr marL="468588" lvl="2" indent="-228594" defTabSz="1219170">
              <a:spcBef>
                <a:spcPts val="133"/>
              </a:spcBef>
              <a:spcAft>
                <a:spcPts val="133"/>
              </a:spcAft>
              <a:buFontTx/>
              <a:buChar char="-"/>
              <a:defRPr/>
            </a:pPr>
            <a:r>
              <a:rPr lang="fr-FR" sz="1333" dirty="0">
                <a:solidFill>
                  <a:srgbClr val="000000"/>
                </a:solidFill>
                <a:latin typeface="Arial"/>
              </a:rPr>
              <a:t>L’annuaire accessibilité </a:t>
            </a:r>
          </a:p>
          <a:p>
            <a:pPr marL="468588" lvl="2" indent="-228594" defTabSz="1219170">
              <a:spcBef>
                <a:spcPts val="133"/>
              </a:spcBef>
              <a:spcAft>
                <a:spcPts val="133"/>
              </a:spcAft>
              <a:buFontTx/>
              <a:buChar char="-"/>
              <a:defRPr/>
            </a:pPr>
            <a:r>
              <a:rPr lang="fr-FR" sz="1333" dirty="0">
                <a:solidFill>
                  <a:srgbClr val="000000"/>
                </a:solidFill>
                <a:latin typeface="Arial"/>
              </a:rPr>
              <a:t>Le Fond territorial d’accessibilité</a:t>
            </a:r>
            <a:endParaRPr lang="fr-FR" sz="1600" dirty="0">
              <a:solidFill>
                <a:srgbClr val="000000"/>
              </a:solidFill>
              <a:latin typeface="Arial"/>
            </a:endParaRPr>
          </a:p>
        </p:txBody>
      </p:sp>
      <p:sp>
        <p:nvSpPr>
          <p:cNvPr id="11" name="Espace réservé du texte 8">
            <a:extLst>
              <a:ext uri="{FF2B5EF4-FFF2-40B4-BE49-F238E27FC236}">
                <a16:creationId xmlns:a16="http://schemas.microsoft.com/office/drawing/2014/main" id="{7C4458E5-1C9D-62C5-1DC4-38ADA1663066}"/>
              </a:ext>
            </a:extLst>
          </p:cNvPr>
          <p:cNvSpPr txBox="1">
            <a:spLocks/>
          </p:cNvSpPr>
          <p:nvPr/>
        </p:nvSpPr>
        <p:spPr bwMode="gray">
          <a:xfrm>
            <a:off x="315040" y="5044122"/>
            <a:ext cx="5299717" cy="1670148"/>
          </a:xfrm>
          <a:prstGeom prst="rect">
            <a:avLst/>
          </a:prstGeom>
        </p:spPr>
        <p:style>
          <a:lnRef idx="2">
            <a:schemeClr val="accent6"/>
          </a:lnRef>
          <a:fillRef idx="1">
            <a:schemeClr val="lt1"/>
          </a:fillRef>
          <a:effectRef idx="0">
            <a:schemeClr val="accent6"/>
          </a:effectRef>
          <a:fontRef idx="minor">
            <a:schemeClr val="dk1"/>
          </a:fontRef>
        </p:style>
        <p:txBody>
          <a:bodyPr vert="horz" lIns="0" tIns="0" rIns="0" bIns="0" rtlCol="0" anchor="ctr" anchorCtr="0">
            <a:no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dk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dk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dk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dk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468588" lvl="2" indent="-228594" defTabSz="1219170">
              <a:spcBef>
                <a:spcPts val="133"/>
              </a:spcBef>
              <a:spcAft>
                <a:spcPts val="133"/>
              </a:spcAft>
              <a:buFontTx/>
              <a:buChar char="-"/>
              <a:defRPr/>
            </a:pPr>
            <a:r>
              <a:rPr lang="fr-FR" sz="1333" dirty="0">
                <a:solidFill>
                  <a:srgbClr val="000000"/>
                </a:solidFill>
                <a:latin typeface="Arial"/>
              </a:rPr>
              <a:t>Pop-Up sur le Baromètre </a:t>
            </a:r>
            <a:r>
              <a:rPr lang="fr-FR" sz="1333" dirty="0" err="1">
                <a:solidFill>
                  <a:srgbClr val="000000"/>
                </a:solidFill>
                <a:latin typeface="Arial"/>
              </a:rPr>
              <a:t>Handifaction</a:t>
            </a:r>
            <a:r>
              <a:rPr lang="fr-FR" sz="1333" dirty="0">
                <a:solidFill>
                  <a:srgbClr val="000000"/>
                </a:solidFill>
                <a:latin typeface="Arial"/>
              </a:rPr>
              <a:t> pour renvoyer les patients vers RHAPSOD’IF </a:t>
            </a:r>
          </a:p>
          <a:p>
            <a:pPr marL="468588" lvl="2" indent="-228594" defTabSz="1219170">
              <a:spcBef>
                <a:spcPts val="133"/>
              </a:spcBef>
              <a:spcAft>
                <a:spcPts val="133"/>
              </a:spcAft>
              <a:buFontTx/>
              <a:buChar char="-"/>
              <a:defRPr/>
            </a:pPr>
            <a:r>
              <a:rPr lang="fr-FR" sz="1333" dirty="0">
                <a:solidFill>
                  <a:srgbClr val="000000"/>
                </a:solidFill>
                <a:latin typeface="Arial"/>
              </a:rPr>
              <a:t>Webinaire d’information auprès des OG des ESMS PH</a:t>
            </a:r>
          </a:p>
          <a:p>
            <a:pPr marL="468588" lvl="2" indent="-228594" defTabSz="1219170">
              <a:spcBef>
                <a:spcPts val="133"/>
              </a:spcBef>
              <a:spcAft>
                <a:spcPts val="133"/>
              </a:spcAft>
              <a:buFontTx/>
              <a:buChar char="-"/>
              <a:defRPr/>
            </a:pPr>
            <a:r>
              <a:rPr lang="fr-FR" sz="1333" dirty="0">
                <a:solidFill>
                  <a:srgbClr val="000000"/>
                </a:solidFill>
                <a:latin typeface="Arial"/>
              </a:rPr>
              <a:t>Webinaire d’information auprès des ESMS PH</a:t>
            </a:r>
          </a:p>
          <a:p>
            <a:pPr marL="468588" lvl="2" indent="-228594" defTabSz="1219170">
              <a:spcBef>
                <a:spcPts val="133"/>
              </a:spcBef>
              <a:spcAft>
                <a:spcPts val="133"/>
              </a:spcAft>
              <a:buFontTx/>
              <a:buChar char="-"/>
              <a:defRPr/>
            </a:pPr>
            <a:r>
              <a:rPr lang="fr-FR" sz="1333" dirty="0">
                <a:solidFill>
                  <a:srgbClr val="000000"/>
                </a:solidFill>
                <a:latin typeface="Arial"/>
              </a:rPr>
              <a:t>Communication auprès des CD sur les mesures conventionnelles pour la PEC des PSH </a:t>
            </a:r>
          </a:p>
        </p:txBody>
      </p:sp>
      <p:sp>
        <p:nvSpPr>
          <p:cNvPr id="12" name="Rectangle 11">
            <a:extLst>
              <a:ext uri="{FF2B5EF4-FFF2-40B4-BE49-F238E27FC236}">
                <a16:creationId xmlns:a16="http://schemas.microsoft.com/office/drawing/2014/main" id="{7B815BF9-A0D9-8EED-B1E8-4F3BE5D8E0FD}"/>
              </a:ext>
            </a:extLst>
          </p:cNvPr>
          <p:cNvSpPr/>
          <p:nvPr/>
        </p:nvSpPr>
        <p:spPr>
          <a:xfrm>
            <a:off x="315041" y="2372883"/>
            <a:ext cx="2729895" cy="25136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28594" indent="-228594" defTabSz="1219170">
              <a:buFontTx/>
              <a:buChar char="-"/>
              <a:defRPr/>
            </a:pPr>
            <a:r>
              <a:rPr lang="fr-FR" sz="1333" dirty="0">
                <a:solidFill>
                  <a:srgbClr val="000000"/>
                </a:solidFill>
                <a:latin typeface="Arial"/>
              </a:rPr>
              <a:t>Recrutement de CD dans le réseau RHAPSODIF</a:t>
            </a:r>
          </a:p>
          <a:p>
            <a:pPr marL="228594" indent="-228594" defTabSz="1219170">
              <a:buFontTx/>
              <a:buChar char="-"/>
              <a:defRPr/>
            </a:pPr>
            <a:r>
              <a:rPr lang="fr-FR" sz="1333" dirty="0">
                <a:solidFill>
                  <a:srgbClr val="000000"/>
                </a:solidFill>
                <a:latin typeface="Arial"/>
              </a:rPr>
              <a:t>Labellisation Handident de CDS dentaires</a:t>
            </a:r>
          </a:p>
          <a:p>
            <a:pPr marL="228594" indent="-228594" defTabSz="1219170">
              <a:buFontTx/>
              <a:buChar char="-"/>
              <a:defRPr/>
            </a:pPr>
            <a:r>
              <a:rPr lang="fr-FR" sz="1333" dirty="0">
                <a:solidFill>
                  <a:srgbClr val="000000"/>
                </a:solidFill>
                <a:latin typeface="Arial"/>
              </a:rPr>
              <a:t>PEC dentaire dans les HANDI’CONSULT</a:t>
            </a:r>
          </a:p>
          <a:p>
            <a:pPr marL="228594" indent="-228594" defTabSz="1219170">
              <a:buFontTx/>
              <a:buChar char="-"/>
              <a:defRPr/>
            </a:pPr>
            <a:r>
              <a:rPr lang="fr-FR" sz="1333" dirty="0">
                <a:solidFill>
                  <a:srgbClr val="000000"/>
                </a:solidFill>
                <a:latin typeface="Arial"/>
              </a:rPr>
              <a:t>Postes hospitaliers de praticiens partagés Ville-</a:t>
            </a:r>
            <a:r>
              <a:rPr lang="fr-FR" sz="1333" dirty="0" err="1">
                <a:solidFill>
                  <a:srgbClr val="000000"/>
                </a:solidFill>
                <a:latin typeface="Arial"/>
              </a:rPr>
              <a:t>Hôp</a:t>
            </a:r>
            <a:r>
              <a:rPr lang="fr-FR" sz="1333" dirty="0">
                <a:solidFill>
                  <a:srgbClr val="000000"/>
                </a:solidFill>
                <a:latin typeface="Arial"/>
              </a:rPr>
              <a:t>.</a:t>
            </a:r>
          </a:p>
          <a:p>
            <a:pPr marL="228594" indent="-228594" defTabSz="1219170">
              <a:buFontTx/>
              <a:buChar char="-"/>
              <a:defRPr/>
            </a:pPr>
            <a:r>
              <a:rPr lang="fr-FR" sz="1333" dirty="0">
                <a:solidFill>
                  <a:srgbClr val="000000"/>
                </a:solidFill>
                <a:latin typeface="Arial"/>
              </a:rPr>
              <a:t>Médiation animale</a:t>
            </a:r>
          </a:p>
          <a:p>
            <a:pPr marL="228594" indent="-228594" defTabSz="1219170">
              <a:buFontTx/>
              <a:buChar char="-"/>
              <a:defRPr/>
            </a:pPr>
            <a:r>
              <a:rPr lang="fr-FR" sz="1333" dirty="0">
                <a:solidFill>
                  <a:srgbClr val="000000"/>
                </a:solidFill>
                <a:latin typeface="Arial"/>
              </a:rPr>
              <a:t>Sédation procédurale</a:t>
            </a:r>
          </a:p>
          <a:p>
            <a:pPr marL="228594" indent="-228594" defTabSz="1219170">
              <a:buFontTx/>
              <a:buChar char="-"/>
              <a:defRPr/>
            </a:pPr>
            <a:r>
              <a:rPr lang="fr-FR" sz="1333" dirty="0">
                <a:solidFill>
                  <a:srgbClr val="000000"/>
                </a:solidFill>
                <a:latin typeface="Arial"/>
              </a:rPr>
              <a:t>Soins dentaires sous AG</a:t>
            </a:r>
          </a:p>
          <a:p>
            <a:pPr marL="228594" indent="-228594" defTabSz="1219170">
              <a:buFontTx/>
              <a:buChar char="-"/>
              <a:defRPr/>
            </a:pPr>
            <a:r>
              <a:rPr lang="fr-FR" sz="1333" dirty="0">
                <a:solidFill>
                  <a:srgbClr val="000000"/>
                </a:solidFill>
                <a:latin typeface="Arial"/>
              </a:rPr>
              <a:t>HANDI’BLOC</a:t>
            </a:r>
          </a:p>
        </p:txBody>
      </p:sp>
      <p:sp>
        <p:nvSpPr>
          <p:cNvPr id="13" name="Espace réservé du texte 8">
            <a:extLst>
              <a:ext uri="{FF2B5EF4-FFF2-40B4-BE49-F238E27FC236}">
                <a16:creationId xmlns:a16="http://schemas.microsoft.com/office/drawing/2014/main" id="{A618F2EA-DC18-9CF6-B41F-FACBDAEBD199}"/>
              </a:ext>
            </a:extLst>
          </p:cNvPr>
          <p:cNvSpPr txBox="1">
            <a:spLocks/>
          </p:cNvSpPr>
          <p:nvPr/>
        </p:nvSpPr>
        <p:spPr bwMode="gray">
          <a:xfrm>
            <a:off x="4847861" y="1507441"/>
            <a:ext cx="7200800" cy="1102023"/>
          </a:xfrm>
          <a:prstGeom prst="rect">
            <a:avLst/>
          </a:prstGeom>
        </p:spPr>
        <p:style>
          <a:lnRef idx="2">
            <a:schemeClr val="accent6"/>
          </a:lnRef>
          <a:fillRef idx="1">
            <a:schemeClr val="lt1"/>
          </a:fillRef>
          <a:effectRef idx="0">
            <a:schemeClr val="accent6"/>
          </a:effectRef>
          <a:fontRef idx="minor">
            <a:schemeClr val="dk1"/>
          </a:fontRef>
        </p:style>
        <p:txBody>
          <a:bodyPr vert="horz" lIns="0" tIns="0" rIns="0" bIns="0" rtlCol="0" anchor="ctr" anchorCtr="0">
            <a:no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dk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dk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dk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dk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468588" lvl="2" indent="-228594" defTabSz="1219170">
              <a:spcBef>
                <a:spcPts val="133"/>
              </a:spcBef>
              <a:spcAft>
                <a:spcPts val="133"/>
              </a:spcAft>
              <a:buFontTx/>
              <a:buChar char="-"/>
              <a:defRPr/>
            </a:pPr>
            <a:r>
              <a:rPr lang="fr-FR" sz="1333" dirty="0">
                <a:solidFill>
                  <a:srgbClr val="000000"/>
                </a:solidFill>
                <a:latin typeface="Arial"/>
              </a:rPr>
              <a:t>Sensibilisation des professionnels dans les ESMS PH médicalisés</a:t>
            </a:r>
          </a:p>
          <a:p>
            <a:pPr marL="468588" lvl="2" indent="-228594" defTabSz="1219170">
              <a:spcBef>
                <a:spcPts val="133"/>
              </a:spcBef>
              <a:spcAft>
                <a:spcPts val="133"/>
              </a:spcAft>
              <a:buFontTx/>
              <a:buChar char="-"/>
              <a:defRPr/>
            </a:pPr>
            <a:r>
              <a:rPr lang="fr-FR" sz="1333" dirty="0">
                <a:solidFill>
                  <a:srgbClr val="000000"/>
                </a:solidFill>
                <a:latin typeface="Arial"/>
              </a:rPr>
              <a:t>Sensibilisation des familles et des aidants</a:t>
            </a:r>
          </a:p>
          <a:p>
            <a:pPr marL="468588" lvl="2" indent="-228594" defTabSz="1219170">
              <a:spcBef>
                <a:spcPts val="133"/>
              </a:spcBef>
              <a:spcAft>
                <a:spcPts val="133"/>
              </a:spcAft>
              <a:buFontTx/>
              <a:buChar char="-"/>
              <a:defRPr/>
            </a:pPr>
            <a:r>
              <a:rPr lang="fr-FR" sz="1333" dirty="0">
                <a:solidFill>
                  <a:srgbClr val="000000"/>
                </a:solidFill>
                <a:latin typeface="Arial"/>
              </a:rPr>
              <a:t>Actions fléchées dans le guide ARS de promotion de la santé</a:t>
            </a:r>
          </a:p>
          <a:p>
            <a:pPr marL="468588" lvl="2" indent="-228594" defTabSz="1219170">
              <a:spcBef>
                <a:spcPts val="133"/>
              </a:spcBef>
              <a:spcAft>
                <a:spcPts val="133"/>
              </a:spcAft>
              <a:buFontTx/>
              <a:buChar char="-"/>
              <a:defRPr/>
            </a:pPr>
            <a:r>
              <a:rPr lang="fr-FR" sz="1333" dirty="0">
                <a:solidFill>
                  <a:srgbClr val="000000"/>
                </a:solidFill>
                <a:latin typeface="Arial"/>
              </a:rPr>
              <a:t>Dépistages bucco-dentaires dans les ESMS PH médicalisés</a:t>
            </a:r>
          </a:p>
        </p:txBody>
      </p:sp>
      <p:cxnSp>
        <p:nvCxnSpPr>
          <p:cNvPr id="15" name="Connecteur droit avec flèche 14">
            <a:extLst>
              <a:ext uri="{FF2B5EF4-FFF2-40B4-BE49-F238E27FC236}">
                <a16:creationId xmlns:a16="http://schemas.microsoft.com/office/drawing/2014/main" id="{B65CBD45-0591-AA99-0021-25AB66E7589B}"/>
              </a:ext>
            </a:extLst>
          </p:cNvPr>
          <p:cNvCxnSpPr>
            <a:stCxn id="8" idx="1"/>
            <a:endCxn id="12" idx="3"/>
          </p:cNvCxnSpPr>
          <p:nvPr/>
        </p:nvCxnSpPr>
        <p:spPr>
          <a:xfrm flipH="1" flipV="1">
            <a:off x="3044935" y="3629725"/>
            <a:ext cx="218751" cy="1970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Connecteur droit avec flèche 16">
            <a:extLst>
              <a:ext uri="{FF2B5EF4-FFF2-40B4-BE49-F238E27FC236}">
                <a16:creationId xmlns:a16="http://schemas.microsoft.com/office/drawing/2014/main" id="{60BE65D5-AB31-B743-CC2F-356B0EF5E208}"/>
              </a:ext>
            </a:extLst>
          </p:cNvPr>
          <p:cNvCxnSpPr/>
          <p:nvPr/>
        </p:nvCxnSpPr>
        <p:spPr>
          <a:xfrm flipH="1" flipV="1">
            <a:off x="3503712" y="2372883"/>
            <a:ext cx="864096" cy="7680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necteur droit avec flèche 18">
            <a:extLst>
              <a:ext uri="{FF2B5EF4-FFF2-40B4-BE49-F238E27FC236}">
                <a16:creationId xmlns:a16="http://schemas.microsoft.com/office/drawing/2014/main" id="{41ABEC96-942E-9CA8-9D4C-B69A4894B8D5}"/>
              </a:ext>
            </a:extLst>
          </p:cNvPr>
          <p:cNvCxnSpPr/>
          <p:nvPr/>
        </p:nvCxnSpPr>
        <p:spPr>
          <a:xfrm flipH="1">
            <a:off x="4079776" y="4485118"/>
            <a:ext cx="384043" cy="5590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necteur droit avec flèche 20">
            <a:extLst>
              <a:ext uri="{FF2B5EF4-FFF2-40B4-BE49-F238E27FC236}">
                <a16:creationId xmlns:a16="http://schemas.microsoft.com/office/drawing/2014/main" id="{58A4A822-4CC1-0FC2-E4D7-AD205FFEC137}"/>
              </a:ext>
            </a:extLst>
          </p:cNvPr>
          <p:cNvCxnSpPr/>
          <p:nvPr/>
        </p:nvCxnSpPr>
        <p:spPr>
          <a:xfrm flipH="1" flipV="1">
            <a:off x="7632171" y="2609463"/>
            <a:ext cx="288032" cy="5424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cteur droit avec flèche 22">
            <a:extLst>
              <a:ext uri="{FF2B5EF4-FFF2-40B4-BE49-F238E27FC236}">
                <a16:creationId xmlns:a16="http://schemas.microsoft.com/office/drawing/2014/main" id="{58E92562-A92B-D78B-069F-F07EF7FE79FF}"/>
              </a:ext>
            </a:extLst>
          </p:cNvPr>
          <p:cNvCxnSpPr/>
          <p:nvPr/>
        </p:nvCxnSpPr>
        <p:spPr>
          <a:xfrm>
            <a:off x="8592277" y="3793747"/>
            <a:ext cx="533664" cy="1153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necteur droit avec flèche 24">
            <a:extLst>
              <a:ext uri="{FF2B5EF4-FFF2-40B4-BE49-F238E27FC236}">
                <a16:creationId xmlns:a16="http://schemas.microsoft.com/office/drawing/2014/main" id="{48D29709-AB8D-9027-2A9D-12B0FE1B7F74}"/>
              </a:ext>
            </a:extLst>
          </p:cNvPr>
          <p:cNvCxnSpPr>
            <a:cxnSpLocks/>
            <a:endCxn id="9" idx="0"/>
          </p:cNvCxnSpPr>
          <p:nvPr/>
        </p:nvCxnSpPr>
        <p:spPr>
          <a:xfrm>
            <a:off x="8016214" y="4389107"/>
            <a:ext cx="1056117" cy="10756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46466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82906" y="1028734"/>
            <a:ext cx="11426189" cy="4485799"/>
          </a:xfrm>
        </p:spPr>
        <p:txBody>
          <a:bodyPr/>
          <a:lstStyle/>
          <a:p>
            <a:pPr algn="ctr" eaLnBrk="1" hangingPunct="1"/>
            <a:r>
              <a:rPr lang="fr-FR" altLang="fr-FR" sz="4267" dirty="0">
                <a:solidFill>
                  <a:srgbClr val="482683"/>
                </a:solidFill>
              </a:rPr>
              <a:t>Diagnostic territorial - </a:t>
            </a:r>
            <a:r>
              <a:rPr lang="fr-FR" altLang="fr-FR" sz="2667" dirty="0"/>
              <a:t>Etude Handigynéco Ile-de-France</a:t>
            </a:r>
            <a:endParaRPr lang="fr-FR" altLang="fr-FR" sz="2667" dirty="0">
              <a:solidFill>
                <a:srgbClr val="482683"/>
              </a:solidFill>
            </a:endParaRPr>
          </a:p>
          <a:p>
            <a:pPr eaLnBrk="1" hangingPunct="1"/>
            <a:endParaRPr lang="fr-FR" altLang="fr-FR" sz="1467" dirty="0"/>
          </a:p>
          <a:p>
            <a:pPr lvl="1" eaLnBrk="1" hangingPunct="1">
              <a:spcBef>
                <a:spcPts val="0"/>
              </a:spcBef>
            </a:pPr>
            <a:r>
              <a:rPr lang="fr-FR" altLang="fr-FR" sz="2133" b="1" cap="none" dirty="0">
                <a:solidFill>
                  <a:srgbClr val="9C4092"/>
                </a:solidFill>
              </a:rPr>
              <a:t>Filière de soins gynécologiques et obstétricaux des femmes en situation de handicap</a:t>
            </a:r>
          </a:p>
          <a:p>
            <a:pPr lvl="2" eaLnBrk="1" hangingPunct="1"/>
            <a:r>
              <a:rPr lang="fr-FR" altLang="fr-FR" sz="2133" dirty="0">
                <a:sym typeface="Symbol" panose="05050102010706020507" pitchFamily="18" charset="2"/>
              </a:rPr>
              <a:t> </a:t>
            </a:r>
            <a:r>
              <a:rPr lang="fr-FR" altLang="fr-FR" sz="2133" dirty="0"/>
              <a:t>Suivi gynécologique des femmes en situation de handicap insuffisant</a:t>
            </a:r>
          </a:p>
          <a:p>
            <a:pPr marL="380990" lvl="2" indent="-380990" eaLnBrk="1" hangingPunct="1">
              <a:buFont typeface="Arial" panose="020B0604020202020204" pitchFamily="34" charset="0"/>
              <a:buChar char="•"/>
            </a:pPr>
            <a:r>
              <a:rPr lang="fr-FR" altLang="fr-FR" sz="2133" dirty="0"/>
              <a:t>Seules </a:t>
            </a:r>
            <a:r>
              <a:rPr lang="fr-FR" altLang="fr-FR" sz="2667" b="1" dirty="0"/>
              <a:t>34%</a:t>
            </a:r>
            <a:r>
              <a:rPr lang="fr-FR" altLang="fr-FR" sz="2133" dirty="0"/>
              <a:t> des femmes en EMS PH ont un </a:t>
            </a:r>
            <a:r>
              <a:rPr lang="fr-FR" altLang="fr-FR" sz="2133" b="1" dirty="0"/>
              <a:t>suivi gynéco régulier</a:t>
            </a:r>
            <a:r>
              <a:rPr lang="fr-FR" altLang="fr-FR" sz="2133" dirty="0"/>
              <a:t> (reco : une consultation / an si contraception)</a:t>
            </a:r>
          </a:p>
          <a:p>
            <a:pPr marL="380990" lvl="2" indent="-380990" eaLnBrk="1" hangingPunct="1">
              <a:buFont typeface="Arial" panose="020B0604020202020204" pitchFamily="34" charset="0"/>
              <a:buChar char="•"/>
            </a:pPr>
            <a:r>
              <a:rPr lang="fr-FR" altLang="fr-FR" sz="2667" b="1" dirty="0"/>
              <a:t>85%</a:t>
            </a:r>
            <a:r>
              <a:rPr lang="fr-FR" altLang="fr-FR" sz="2133" dirty="0"/>
              <a:t> n’ont jamais eu de </a:t>
            </a:r>
            <a:r>
              <a:rPr lang="fr-FR" altLang="fr-FR" sz="2133" b="1" dirty="0"/>
              <a:t>mammographie</a:t>
            </a:r>
            <a:r>
              <a:rPr lang="fr-FR" altLang="fr-FR" sz="2133" dirty="0"/>
              <a:t> (reco :  une mammographie / 2 ans entre 50 et 74 ans)</a:t>
            </a:r>
          </a:p>
          <a:p>
            <a:pPr marL="380990" lvl="2" indent="-380990" eaLnBrk="1" hangingPunct="1">
              <a:buFont typeface="Arial" panose="020B0604020202020204" pitchFamily="34" charset="0"/>
              <a:buChar char="•"/>
            </a:pPr>
            <a:r>
              <a:rPr lang="fr-FR" altLang="fr-FR" sz="2667" b="1" dirty="0"/>
              <a:t>26%</a:t>
            </a:r>
            <a:r>
              <a:rPr lang="fr-FR" altLang="fr-FR" sz="2133" dirty="0"/>
              <a:t> n’ont jamais eu de </a:t>
            </a:r>
            <a:r>
              <a:rPr lang="fr-FR" altLang="fr-FR" sz="2133" b="1" dirty="0"/>
              <a:t>FCU</a:t>
            </a:r>
            <a:r>
              <a:rPr lang="fr-FR" altLang="fr-FR" sz="2133" dirty="0"/>
              <a:t> (</a:t>
            </a:r>
            <a:r>
              <a:rPr lang="fr-FR" altLang="fr-FR" sz="2133" dirty="0" err="1"/>
              <a:t>reco</a:t>
            </a:r>
            <a:r>
              <a:rPr lang="fr-FR" altLang="fr-FR" sz="2133" dirty="0"/>
              <a:t> : un FCU tous les trois ans)</a:t>
            </a:r>
          </a:p>
          <a:p>
            <a:pPr lvl="2" eaLnBrk="1" hangingPunct="1"/>
            <a:r>
              <a:rPr lang="fr-FR" altLang="fr-FR" sz="2133" dirty="0">
                <a:sym typeface="Symbol" panose="05050102010706020507" pitchFamily="18" charset="2"/>
              </a:rPr>
              <a:t> </a:t>
            </a:r>
            <a:r>
              <a:rPr lang="fr-FR" altLang="fr-FR" sz="2133" dirty="0"/>
              <a:t>Insuffisance de sensibilisation des acteurs à la Vie Affective et Sexuelle (VAS)</a:t>
            </a:r>
          </a:p>
        </p:txBody>
      </p:sp>
      <p:sp>
        <p:nvSpPr>
          <p:cNvPr id="4" name="Espace réservé du numéro de diapositive 3"/>
          <p:cNvSpPr>
            <a:spLocks noGrp="1"/>
          </p:cNvSpPr>
          <p:nvPr>
            <p:ph type="sldNum" sz="quarter" idx="11"/>
          </p:nvPr>
        </p:nvSpPr>
        <p:spPr/>
        <p:txBody>
          <a:bodyPr/>
          <a:lstStyle/>
          <a:p>
            <a:pPr defTabSz="609585" fontAlgn="base">
              <a:spcBef>
                <a:spcPct val="0"/>
              </a:spcBef>
              <a:spcAft>
                <a:spcPct val="0"/>
              </a:spcAft>
              <a:defRPr/>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defRPr/>
              </a:pPr>
              <a:t>26</a:t>
            </a:fld>
            <a:endParaRPr lang="en-US" altLang="fr-FR" dirty="0">
              <a:solidFill>
                <a:prstClr val="white"/>
              </a:solidFill>
              <a:latin typeface="Calibri" pitchFamily="34" charset="0"/>
              <a:ea typeface="MS PGothic" pitchFamily="34" charset="-128"/>
            </a:endParaRPr>
          </a:p>
        </p:txBody>
      </p:sp>
      <p:pic>
        <p:nvPicPr>
          <p:cNvPr id="6" name="Image 5"/>
          <p:cNvPicPr>
            <a:picLocks noChangeAspect="1"/>
          </p:cNvPicPr>
          <p:nvPr/>
        </p:nvPicPr>
        <p:blipFill>
          <a:blip r:embed="rId2"/>
          <a:stretch>
            <a:fillRect/>
          </a:stretch>
        </p:blipFill>
        <p:spPr>
          <a:xfrm>
            <a:off x="2831637" y="5104793"/>
            <a:ext cx="7407667" cy="1616591"/>
          </a:xfrm>
          <a:prstGeom prst="rect">
            <a:avLst/>
          </a:prstGeom>
        </p:spPr>
      </p:pic>
      <p:pic>
        <p:nvPicPr>
          <p:cNvPr id="8" name="Image 7"/>
          <p:cNvPicPr/>
          <p:nvPr/>
        </p:nvPicPr>
        <p:blipFill rotWithShape="1">
          <a:blip r:embed="rId3"/>
          <a:srcRect l="24140" t="23124" r="43100" b="56300"/>
          <a:stretch/>
        </p:blipFill>
        <p:spPr bwMode="auto">
          <a:xfrm>
            <a:off x="9907587" y="228217"/>
            <a:ext cx="2050949" cy="679401"/>
          </a:xfrm>
          <a:prstGeom prst="rect">
            <a:avLst/>
          </a:prstGeom>
          <a:ln>
            <a:noFill/>
          </a:ln>
          <a:extLst>
            <a:ext uri="{53640926-AAD7-44D8-BBD7-CCE9431645EC}">
              <a14:shadowObscured xmlns:a14="http://schemas.microsoft.com/office/drawing/2010/main"/>
            </a:ext>
          </a:extLst>
        </p:spPr>
      </p:pic>
      <p:sp>
        <p:nvSpPr>
          <p:cNvPr id="2" name="Rectangle à coins arrondis 15">
            <a:extLst>
              <a:ext uri="{FF2B5EF4-FFF2-40B4-BE49-F238E27FC236}">
                <a16:creationId xmlns:a16="http://schemas.microsoft.com/office/drawing/2014/main" id="{B2D3BDAF-C36B-E1DB-E28C-B353FCD47FB4}"/>
              </a:ext>
            </a:extLst>
          </p:cNvPr>
          <p:cNvSpPr/>
          <p:nvPr/>
        </p:nvSpPr>
        <p:spPr>
          <a:xfrm>
            <a:off x="1391478" y="86432"/>
            <a:ext cx="8195953" cy="587829"/>
          </a:xfrm>
          <a:prstGeom prst="roundRect">
            <a:avLst/>
          </a:prstGeom>
          <a:solidFill>
            <a:srgbClr val="002395"/>
          </a:solidFill>
        </p:spPr>
        <p:style>
          <a:lnRef idx="3">
            <a:schemeClr val="lt1"/>
          </a:lnRef>
          <a:fillRef idx="1">
            <a:schemeClr val="accent2"/>
          </a:fillRef>
          <a:effectRef idx="1">
            <a:schemeClr val="accent2"/>
          </a:effectRef>
          <a:fontRef idx="minor">
            <a:schemeClr val="lt1"/>
          </a:fontRef>
        </p:style>
        <p:txBody>
          <a:bodyPr rtlCol="0" anchor="ctr"/>
          <a:lstStyle/>
          <a:p>
            <a:pPr algn="ctr" defTabSz="914377">
              <a:defRPr/>
            </a:pPr>
            <a:r>
              <a:rPr lang="fr-FR" sz="28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Focus  sur la santé gynécologique</a:t>
            </a:r>
            <a:endParaRPr lang="fr-FR" b="1"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1103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p:nvPr/>
        </p:nvPicPr>
        <p:blipFill rotWithShape="1">
          <a:blip r:embed="rId2"/>
          <a:srcRect l="24140" t="23124" r="43100" b="56300"/>
          <a:stretch/>
        </p:blipFill>
        <p:spPr bwMode="auto">
          <a:xfrm>
            <a:off x="9907587" y="228217"/>
            <a:ext cx="2050949" cy="679401"/>
          </a:xfrm>
          <a:prstGeom prst="rect">
            <a:avLst/>
          </a:prstGeom>
          <a:ln>
            <a:noFill/>
          </a:ln>
          <a:extLst>
            <a:ext uri="{53640926-AAD7-44D8-BBD7-CCE9431645EC}">
              <a14:shadowObscured xmlns:a14="http://schemas.microsoft.com/office/drawing/2010/main"/>
            </a:ext>
          </a:extLst>
        </p:spPr>
      </p:pic>
      <p:pic>
        <p:nvPicPr>
          <p:cNvPr id="7" name="Image 6"/>
          <p:cNvPicPr>
            <a:picLocks noChangeAspect="1"/>
          </p:cNvPicPr>
          <p:nvPr/>
        </p:nvPicPr>
        <p:blipFill>
          <a:blip r:embed="rId3"/>
          <a:stretch>
            <a:fillRect/>
          </a:stretch>
        </p:blipFill>
        <p:spPr>
          <a:xfrm>
            <a:off x="4052288" y="1490725"/>
            <a:ext cx="8139712" cy="4434553"/>
          </a:xfrm>
          <a:prstGeom prst="rect">
            <a:avLst/>
          </a:prstGeom>
        </p:spPr>
      </p:pic>
      <p:sp>
        <p:nvSpPr>
          <p:cNvPr id="2" name="Titre 1"/>
          <p:cNvSpPr>
            <a:spLocks noGrp="1"/>
          </p:cNvSpPr>
          <p:nvPr>
            <p:ph type="title"/>
          </p:nvPr>
        </p:nvSpPr>
        <p:spPr>
          <a:xfrm>
            <a:off x="3791744" y="768446"/>
            <a:ext cx="4371496" cy="403828"/>
          </a:xfrm>
        </p:spPr>
        <p:txBody>
          <a:bodyPr/>
          <a:lstStyle/>
          <a:p>
            <a:r>
              <a:rPr lang="fr-FR" altLang="fr-FR" sz="3200" dirty="0"/>
              <a:t>Démarche Handigynéco</a:t>
            </a:r>
            <a:endParaRPr lang="fr-FR" sz="3200" b="0" dirty="0"/>
          </a:p>
        </p:txBody>
      </p:sp>
      <p:sp>
        <p:nvSpPr>
          <p:cNvPr id="3" name="Espace réservé du contenu 2"/>
          <p:cNvSpPr>
            <a:spLocks noGrp="1"/>
          </p:cNvSpPr>
          <p:nvPr>
            <p:ph idx="1"/>
          </p:nvPr>
        </p:nvSpPr>
        <p:spPr>
          <a:xfrm>
            <a:off x="188333" y="3943740"/>
            <a:ext cx="3707048" cy="2258376"/>
          </a:xfrm>
          <a:ln>
            <a:gradFill>
              <a:gsLst>
                <a:gs pos="0">
                  <a:schemeClr val="accent1">
                    <a:lumMod val="5000"/>
                    <a:lumOff val="95000"/>
                  </a:schemeClr>
                </a:gs>
                <a:gs pos="22000">
                  <a:schemeClr val="accent1">
                    <a:lumMod val="45000"/>
                    <a:lumOff val="55000"/>
                  </a:schemeClr>
                </a:gs>
                <a:gs pos="63000">
                  <a:schemeClr val="accent1">
                    <a:lumMod val="45000"/>
                    <a:lumOff val="55000"/>
                  </a:schemeClr>
                </a:gs>
                <a:gs pos="100000">
                  <a:schemeClr val="accent1">
                    <a:lumMod val="30000"/>
                    <a:lumOff val="70000"/>
                  </a:schemeClr>
                </a:gs>
              </a:gsLst>
              <a:lin ang="5400000" scaled="1"/>
            </a:gradFill>
          </a:ln>
        </p:spPr>
        <p:txBody>
          <a:bodyPr/>
          <a:lstStyle/>
          <a:p>
            <a:pPr algn="ctr" eaLnBrk="1" hangingPunct="1"/>
            <a:r>
              <a:rPr lang="fr-FR" altLang="fr-FR" sz="3200" b="0" dirty="0">
                <a:solidFill>
                  <a:schemeClr val="tx1"/>
                </a:solidFill>
              </a:rPr>
              <a:t>Objectif stratégique</a:t>
            </a:r>
          </a:p>
          <a:p>
            <a:pPr lvl="1" algn="ctr" eaLnBrk="1" hangingPunct="1">
              <a:lnSpc>
                <a:spcPct val="100000"/>
              </a:lnSpc>
            </a:pPr>
            <a:r>
              <a:rPr lang="fr-FR" altLang="fr-FR" sz="2133" b="1" cap="none" dirty="0">
                <a:solidFill>
                  <a:schemeClr val="tx1"/>
                </a:solidFill>
              </a:rPr>
              <a:t>Améliorer l’accès aux soins gynécologiques des femmes handicapées</a:t>
            </a:r>
            <a:r>
              <a:rPr lang="fr-FR" altLang="fr-FR" sz="2133" cap="none" dirty="0">
                <a:solidFill>
                  <a:schemeClr val="tx1"/>
                </a:solidFill>
              </a:rPr>
              <a:t> accueillies en EMS handicap en IDF</a:t>
            </a:r>
          </a:p>
        </p:txBody>
      </p:sp>
      <p:sp>
        <p:nvSpPr>
          <p:cNvPr id="4" name="Espace réservé du numéro de diapositive 3"/>
          <p:cNvSpPr>
            <a:spLocks noGrp="1"/>
          </p:cNvSpPr>
          <p:nvPr>
            <p:ph type="sldNum" sz="quarter" idx="11"/>
          </p:nvPr>
        </p:nvSpPr>
        <p:spPr/>
        <p:txBody>
          <a:bodyPr/>
          <a:lstStyle/>
          <a:p>
            <a:pPr defTabSz="609585" fontAlgn="base">
              <a:spcBef>
                <a:spcPct val="0"/>
              </a:spcBef>
              <a:spcAft>
                <a:spcPct val="0"/>
              </a:spcAft>
              <a:defRPr/>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defRPr/>
              </a:pPr>
              <a:t>27</a:t>
            </a:fld>
            <a:endParaRPr lang="en-US" altLang="fr-FR" dirty="0">
              <a:solidFill>
                <a:prstClr val="white"/>
              </a:solidFill>
              <a:latin typeface="Calibri" pitchFamily="34" charset="0"/>
              <a:ea typeface="MS PGothic" pitchFamily="34" charset="-128"/>
            </a:endParaRPr>
          </a:p>
        </p:txBody>
      </p:sp>
      <p:sp>
        <p:nvSpPr>
          <p:cNvPr id="11" name="Espace réservé du contenu 2"/>
          <p:cNvSpPr txBox="1">
            <a:spLocks/>
          </p:cNvSpPr>
          <p:nvPr/>
        </p:nvSpPr>
        <p:spPr bwMode="auto">
          <a:xfrm>
            <a:off x="6833352" y="6057951"/>
            <a:ext cx="3487696" cy="594499"/>
          </a:xfrm>
          <a:prstGeom prst="rect">
            <a:avLst/>
          </a:prstGeom>
          <a:noFill/>
          <a:ln>
            <a:gradFill>
              <a:gsLst>
                <a:gs pos="0">
                  <a:schemeClr val="accent1">
                    <a:lumMod val="5000"/>
                    <a:lumOff val="95000"/>
                  </a:schemeClr>
                </a:gs>
                <a:gs pos="22000">
                  <a:schemeClr val="accent1">
                    <a:lumMod val="45000"/>
                    <a:lumOff val="55000"/>
                  </a:schemeClr>
                </a:gs>
                <a:gs pos="63000">
                  <a:schemeClr val="accent1">
                    <a:lumMod val="45000"/>
                    <a:lumOff val="55000"/>
                  </a:schemeClr>
                </a:gs>
                <a:gs pos="100000">
                  <a:schemeClr val="accent1">
                    <a:lumMod val="30000"/>
                    <a:lumOff val="70000"/>
                  </a:schemeClr>
                </a:gs>
              </a:gsLst>
              <a:lin ang="5400000" scaled="1"/>
            </a:gradFill>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lvl1pPr marL="0" indent="0" algn="l" defTabSz="457200" rtl="0" eaLnBrk="0" fontAlgn="base" hangingPunct="0">
              <a:spcBef>
                <a:spcPct val="20000"/>
              </a:spcBef>
              <a:spcAft>
                <a:spcPct val="0"/>
              </a:spcAft>
              <a:buFont typeface="Arial" pitchFamily="34" charset="0"/>
              <a:defRPr sz="2200" b="1" kern="1200" baseline="0">
                <a:solidFill>
                  <a:srgbClr val="9C4092"/>
                </a:solidFill>
                <a:latin typeface="+mn-lt"/>
                <a:ea typeface="MS PGothic" pitchFamily="34" charset="-128"/>
                <a:cs typeface="ＭＳ Ｐゴシック" charset="0"/>
              </a:defRPr>
            </a:lvl1pPr>
            <a:lvl2pPr marL="0" indent="0" algn="l" defTabSz="457200"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0" indent="0" algn="l" defTabSz="457200"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8" indent="-90488" algn="l" defTabSz="457200"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0" indent="0" algn="l" defTabSz="457200"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eaLnBrk="1" hangingPunct="1">
              <a:defRPr/>
            </a:pPr>
            <a:r>
              <a:rPr lang="fr-FR" altLang="fr-FR" sz="2400" dirty="0">
                <a:solidFill>
                  <a:prstClr val="black"/>
                </a:solidFill>
                <a:latin typeface="Calibri"/>
              </a:rPr>
              <a:t>3 volets : soins - VAS  - VFF </a:t>
            </a:r>
          </a:p>
        </p:txBody>
      </p:sp>
      <p:sp>
        <p:nvSpPr>
          <p:cNvPr id="5" name="ZoneTexte 4"/>
          <p:cNvSpPr txBox="1"/>
          <p:nvPr/>
        </p:nvSpPr>
        <p:spPr>
          <a:xfrm>
            <a:off x="270186" y="1101099"/>
            <a:ext cx="11078847" cy="1569660"/>
          </a:xfrm>
          <a:prstGeom prst="rect">
            <a:avLst/>
          </a:prstGeom>
          <a:noFill/>
        </p:spPr>
        <p:txBody>
          <a:bodyPr wrap="square" rtlCol="0">
            <a:spAutoFit/>
          </a:bodyPr>
          <a:lstStyle/>
          <a:p>
            <a:pPr defTabSz="609585" fontAlgn="base">
              <a:spcBef>
                <a:spcPct val="0"/>
              </a:spcBef>
              <a:spcAft>
                <a:spcPct val="0"/>
              </a:spcAft>
              <a:defRPr/>
            </a:pPr>
            <a:r>
              <a:rPr lang="fr-FR" altLang="fr-FR" sz="2400" b="1" dirty="0">
                <a:solidFill>
                  <a:srgbClr val="482683"/>
                </a:solidFill>
                <a:latin typeface="Calibri" pitchFamily="34" charset="0"/>
                <a:ea typeface="MS PGothic" pitchFamily="34" charset="-128"/>
              </a:rPr>
              <a:t>Intervention de </a:t>
            </a:r>
            <a:r>
              <a:rPr lang="fr-FR" altLang="fr-FR" sz="2400" b="1" dirty="0" err="1">
                <a:solidFill>
                  <a:srgbClr val="482683"/>
                </a:solidFill>
                <a:latin typeface="Calibri" pitchFamily="34" charset="0"/>
                <a:ea typeface="MS PGothic" pitchFamily="34" charset="-128"/>
              </a:rPr>
              <a:t>sages-femmes</a:t>
            </a:r>
            <a:r>
              <a:rPr lang="fr-FR" altLang="fr-FR" sz="2400" b="1" dirty="0">
                <a:solidFill>
                  <a:srgbClr val="482683"/>
                </a:solidFill>
                <a:latin typeface="Calibri" pitchFamily="34" charset="0"/>
                <a:ea typeface="MS PGothic" pitchFamily="34" charset="-128"/>
              </a:rPr>
              <a:t> libérales formées aux spécificités des handicap en ESMS handicap </a:t>
            </a:r>
          </a:p>
          <a:p>
            <a:pPr defTabSz="609585" fontAlgn="base">
              <a:spcBef>
                <a:spcPct val="0"/>
              </a:spcBef>
              <a:spcAft>
                <a:spcPct val="0"/>
              </a:spcAft>
              <a:defRPr/>
            </a:pPr>
            <a:endParaRPr lang="fr-FR" sz="2400" b="1" dirty="0">
              <a:solidFill>
                <a:srgbClr val="482683"/>
              </a:solidFill>
              <a:latin typeface="Calibri" pitchFamily="34" charset="0"/>
              <a:ea typeface="MS PGothic" pitchFamily="34" charset="-128"/>
            </a:endParaRPr>
          </a:p>
          <a:p>
            <a:pPr defTabSz="609585" fontAlgn="base">
              <a:spcBef>
                <a:spcPct val="0"/>
              </a:spcBef>
              <a:spcAft>
                <a:spcPct val="0"/>
              </a:spcAft>
              <a:defRPr/>
            </a:pPr>
            <a:r>
              <a:rPr lang="fr-FR" sz="2400" b="1" dirty="0">
                <a:solidFill>
                  <a:srgbClr val="482683"/>
                </a:solidFill>
                <a:latin typeface="Calibri" pitchFamily="34" charset="0"/>
                <a:ea typeface="MS PGothic" pitchFamily="34" charset="-128"/>
              </a:rPr>
              <a:t>Démarche « aller-vers »</a:t>
            </a:r>
          </a:p>
        </p:txBody>
      </p:sp>
      <p:sp>
        <p:nvSpPr>
          <p:cNvPr id="6" name="Rectangle à coins arrondis 15">
            <a:extLst>
              <a:ext uri="{FF2B5EF4-FFF2-40B4-BE49-F238E27FC236}">
                <a16:creationId xmlns:a16="http://schemas.microsoft.com/office/drawing/2014/main" id="{7F0243EE-0F17-0435-43C1-5D676F3AEF8B}"/>
              </a:ext>
            </a:extLst>
          </p:cNvPr>
          <p:cNvSpPr/>
          <p:nvPr/>
        </p:nvSpPr>
        <p:spPr>
          <a:xfrm>
            <a:off x="1583500" y="62936"/>
            <a:ext cx="8195953" cy="587829"/>
          </a:xfrm>
          <a:prstGeom prst="roundRect">
            <a:avLst/>
          </a:prstGeom>
          <a:solidFill>
            <a:srgbClr val="002395"/>
          </a:solidFill>
        </p:spPr>
        <p:style>
          <a:lnRef idx="3">
            <a:schemeClr val="lt1"/>
          </a:lnRef>
          <a:fillRef idx="1">
            <a:schemeClr val="accent2"/>
          </a:fillRef>
          <a:effectRef idx="1">
            <a:schemeClr val="accent2"/>
          </a:effectRef>
          <a:fontRef idx="minor">
            <a:schemeClr val="lt1"/>
          </a:fontRef>
        </p:style>
        <p:txBody>
          <a:bodyPr rtlCol="0" anchor="ctr"/>
          <a:lstStyle/>
          <a:p>
            <a:pPr algn="ctr" defTabSz="914377">
              <a:defRPr/>
            </a:pPr>
            <a:r>
              <a:rPr lang="fr-FR" sz="28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Focus  sur la santé gynécologique</a:t>
            </a:r>
            <a:endParaRPr lang="fr-FR" b="1"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8586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ZoneTexte 103"/>
          <p:cNvSpPr txBox="1"/>
          <p:nvPr/>
        </p:nvSpPr>
        <p:spPr>
          <a:xfrm flipH="1">
            <a:off x="202553" y="541022"/>
            <a:ext cx="7974771" cy="502766"/>
          </a:xfrm>
          <a:prstGeom prst="rect">
            <a:avLst/>
          </a:prstGeom>
          <a:noFill/>
        </p:spPr>
        <p:txBody>
          <a:bodyPr wrap="square" rtlCol="0">
            <a:spAutoFit/>
          </a:bodyPr>
          <a:lstStyle/>
          <a:p>
            <a:pPr defTabSz="609585" fontAlgn="base">
              <a:spcBef>
                <a:spcPct val="0"/>
              </a:spcBef>
              <a:spcAft>
                <a:spcPct val="0"/>
              </a:spcAft>
              <a:defRPr/>
            </a:pPr>
            <a:r>
              <a:rPr lang="fr-FR" sz="2667" dirty="0" err="1">
                <a:solidFill>
                  <a:prstClr val="black"/>
                </a:solidFill>
                <a:latin typeface="Calibri" pitchFamily="34" charset="0"/>
                <a:ea typeface="MS PGothic" pitchFamily="34" charset="-128"/>
              </a:rPr>
              <a:t>Sages-femmes</a:t>
            </a:r>
            <a:r>
              <a:rPr lang="fr-FR" sz="2667" dirty="0">
                <a:solidFill>
                  <a:prstClr val="black"/>
                </a:solidFill>
                <a:latin typeface="Calibri" pitchFamily="34" charset="0"/>
                <a:ea typeface="MS PGothic" pitchFamily="34" charset="-128"/>
              </a:rPr>
              <a:t> libérales formées au handicap</a:t>
            </a:r>
            <a:endParaRPr lang="fr-FR" sz="3200" dirty="0">
              <a:solidFill>
                <a:prstClr val="black"/>
              </a:solidFill>
              <a:latin typeface="Calibri" pitchFamily="34" charset="0"/>
              <a:ea typeface="MS PGothic" pitchFamily="34" charset="-128"/>
            </a:endParaRPr>
          </a:p>
        </p:txBody>
      </p:sp>
      <p:sp>
        <p:nvSpPr>
          <p:cNvPr id="106" name="Titre 4"/>
          <p:cNvSpPr txBox="1">
            <a:spLocks/>
          </p:cNvSpPr>
          <p:nvPr/>
        </p:nvSpPr>
        <p:spPr bwMode="auto">
          <a:xfrm>
            <a:off x="305360" y="146085"/>
            <a:ext cx="10955867" cy="47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ct val="80000"/>
              </a:lnSpc>
              <a:spcBef>
                <a:spcPct val="0"/>
              </a:spcBef>
              <a:spcAft>
                <a:spcPct val="0"/>
              </a:spcAft>
              <a:defRPr sz="3200" b="1" kern="1200">
                <a:solidFill>
                  <a:srgbClr val="482683"/>
                </a:solidFill>
                <a:latin typeface="+mj-lt"/>
                <a:ea typeface="MS PGothic" pitchFamily="34" charset="-128"/>
                <a:cs typeface="ＭＳ Ｐゴシック"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a:lstStyle>
          <a:p>
            <a:pPr defTabSz="609585">
              <a:defRPr/>
            </a:pPr>
            <a:r>
              <a:rPr lang="fr-FR" sz="3733" dirty="0">
                <a:solidFill>
                  <a:srgbClr val="002060"/>
                </a:solidFill>
                <a:latin typeface="Calibri"/>
              </a:rPr>
              <a:t>Déploiement en région</a:t>
            </a:r>
            <a:endParaRPr lang="fr-FR" sz="3733" dirty="0">
              <a:latin typeface="Calibri"/>
            </a:endParaRPr>
          </a:p>
        </p:txBody>
      </p:sp>
      <p:pic>
        <p:nvPicPr>
          <p:cNvPr id="6" name="Image 5">
            <a:extLst>
              <a:ext uri="{FF2B5EF4-FFF2-40B4-BE49-F238E27FC236}">
                <a16:creationId xmlns:a16="http://schemas.microsoft.com/office/drawing/2014/main" id="{F5258E1B-1BF9-8201-BEC9-8ECEF4980B94}"/>
              </a:ext>
            </a:extLst>
          </p:cNvPr>
          <p:cNvPicPr/>
          <p:nvPr/>
        </p:nvPicPr>
        <p:blipFill rotWithShape="1">
          <a:blip r:embed="rId2"/>
          <a:srcRect l="24140" t="23124" r="43100" b="56300"/>
          <a:stretch/>
        </p:blipFill>
        <p:spPr bwMode="auto">
          <a:xfrm>
            <a:off x="10141051" y="85793"/>
            <a:ext cx="2050949" cy="679401"/>
          </a:xfrm>
          <a:prstGeom prst="rect">
            <a:avLst/>
          </a:prstGeom>
          <a:ln>
            <a:noFill/>
          </a:ln>
          <a:extLst>
            <a:ext uri="{53640926-AAD7-44D8-BBD7-CCE9431645EC}">
              <a14:shadowObscured xmlns:a14="http://schemas.microsoft.com/office/drawing/2010/main"/>
            </a:ext>
          </a:extLst>
        </p:spPr>
      </p:pic>
      <p:pic>
        <p:nvPicPr>
          <p:cNvPr id="3" name="Image 2"/>
          <p:cNvPicPr>
            <a:picLocks noChangeAspect="1"/>
          </p:cNvPicPr>
          <p:nvPr/>
        </p:nvPicPr>
        <p:blipFill>
          <a:blip r:embed="rId3"/>
          <a:stretch>
            <a:fillRect/>
          </a:stretch>
        </p:blipFill>
        <p:spPr>
          <a:xfrm>
            <a:off x="5396378" y="1009544"/>
            <a:ext cx="6680717" cy="5221448"/>
          </a:xfrm>
          <a:prstGeom prst="rect">
            <a:avLst/>
          </a:prstGeom>
        </p:spPr>
      </p:pic>
      <p:grpSp>
        <p:nvGrpSpPr>
          <p:cNvPr id="29" name="Groupe 28"/>
          <p:cNvGrpSpPr/>
          <p:nvPr/>
        </p:nvGrpSpPr>
        <p:grpSpPr>
          <a:xfrm>
            <a:off x="3125138" y="2304444"/>
            <a:ext cx="2043876" cy="1381951"/>
            <a:chOff x="2914573" y="4761518"/>
            <a:chExt cx="1707573" cy="1278483"/>
          </a:xfrm>
        </p:grpSpPr>
        <p:grpSp>
          <p:nvGrpSpPr>
            <p:cNvPr id="30" name="Groupe 29"/>
            <p:cNvGrpSpPr/>
            <p:nvPr/>
          </p:nvGrpSpPr>
          <p:grpSpPr>
            <a:xfrm>
              <a:off x="3297997" y="4761518"/>
              <a:ext cx="887331" cy="667963"/>
              <a:chOff x="732577" y="2127805"/>
              <a:chExt cx="665498" cy="500973"/>
            </a:xfrm>
          </p:grpSpPr>
          <p:pic>
            <p:nvPicPr>
              <p:cNvPr id="32" name="Image 31"/>
              <p:cNvPicPr>
                <a:picLocks noChangeAspect="1"/>
              </p:cNvPicPr>
              <p:nvPr/>
            </p:nvPicPr>
            <p:blipFill>
              <a:blip r:embed="rId4"/>
              <a:stretch>
                <a:fillRect/>
              </a:stretch>
            </p:blipFill>
            <p:spPr>
              <a:xfrm>
                <a:off x="1120089" y="2350792"/>
                <a:ext cx="277986" cy="277986"/>
              </a:xfrm>
              <a:prstGeom prst="rect">
                <a:avLst/>
              </a:prstGeom>
            </p:spPr>
          </p:pic>
          <p:pic>
            <p:nvPicPr>
              <p:cNvPr id="33" name="Image 32"/>
              <p:cNvPicPr>
                <a:picLocks noChangeAspect="1"/>
              </p:cNvPicPr>
              <p:nvPr/>
            </p:nvPicPr>
            <p:blipFill>
              <a:blip r:embed="rId4"/>
              <a:stretch>
                <a:fillRect/>
              </a:stretch>
            </p:blipFill>
            <p:spPr>
              <a:xfrm>
                <a:off x="732577" y="2371268"/>
                <a:ext cx="242504" cy="242504"/>
              </a:xfrm>
              <a:prstGeom prst="rect">
                <a:avLst/>
              </a:prstGeom>
            </p:spPr>
          </p:pic>
          <p:pic>
            <p:nvPicPr>
              <p:cNvPr id="34" name="Image 33"/>
              <p:cNvPicPr>
                <a:picLocks noChangeAspect="1"/>
              </p:cNvPicPr>
              <p:nvPr/>
            </p:nvPicPr>
            <p:blipFill>
              <a:blip r:embed="rId5"/>
              <a:stretch>
                <a:fillRect/>
              </a:stretch>
            </p:blipFill>
            <p:spPr>
              <a:xfrm>
                <a:off x="873833" y="2127805"/>
                <a:ext cx="295173" cy="301198"/>
              </a:xfrm>
              <a:prstGeom prst="rect">
                <a:avLst/>
              </a:prstGeom>
            </p:spPr>
          </p:pic>
        </p:grpSp>
        <p:sp>
          <p:nvSpPr>
            <p:cNvPr id="31" name="ZoneTexte 30"/>
            <p:cNvSpPr txBox="1"/>
            <p:nvPr/>
          </p:nvSpPr>
          <p:spPr>
            <a:xfrm>
              <a:off x="2914573" y="5385115"/>
              <a:ext cx="1707573" cy="654886"/>
            </a:xfrm>
            <a:prstGeom prst="rect">
              <a:avLst/>
            </a:prstGeom>
            <a:noFill/>
          </p:spPr>
          <p:txBody>
            <a:bodyPr wrap="square" rtlCol="0">
              <a:spAutoFit/>
            </a:bodyPr>
            <a:lstStyle/>
            <a:p>
              <a:pPr algn="ctr" defTabSz="1219170">
                <a:defRPr/>
              </a:pPr>
              <a:r>
                <a:rPr lang="fr-FR" sz="2133" b="1" dirty="0">
                  <a:solidFill>
                    <a:prstClr val="black"/>
                  </a:solidFill>
                  <a:latin typeface="Calibri"/>
                </a:rPr>
                <a:t>173</a:t>
              </a:r>
              <a:r>
                <a:rPr lang="fr-FR" sz="1867" dirty="0">
                  <a:solidFill>
                    <a:prstClr val="black"/>
                  </a:solidFill>
                  <a:latin typeface="Calibri"/>
                </a:rPr>
                <a:t> ESMS </a:t>
              </a:r>
              <a:r>
                <a:rPr lang="fr-FR" sz="1867" dirty="0" err="1">
                  <a:solidFill>
                    <a:prstClr val="black"/>
                  </a:solidFill>
                  <a:latin typeface="Calibri"/>
                </a:rPr>
                <a:t>med</a:t>
              </a:r>
              <a:r>
                <a:rPr lang="fr-FR" sz="1867" dirty="0">
                  <a:solidFill>
                    <a:prstClr val="black"/>
                  </a:solidFill>
                  <a:latin typeface="Calibri"/>
                </a:rPr>
                <a:t> PH engagés</a:t>
              </a:r>
            </a:p>
          </p:txBody>
        </p:sp>
      </p:grpSp>
      <p:grpSp>
        <p:nvGrpSpPr>
          <p:cNvPr id="35" name="Groupe 34"/>
          <p:cNvGrpSpPr/>
          <p:nvPr/>
        </p:nvGrpSpPr>
        <p:grpSpPr>
          <a:xfrm>
            <a:off x="225161" y="4622741"/>
            <a:ext cx="2515948" cy="1236919"/>
            <a:chOff x="6733967" y="1644319"/>
            <a:chExt cx="2759944" cy="1164994"/>
          </a:xfrm>
        </p:grpSpPr>
        <p:pic>
          <p:nvPicPr>
            <p:cNvPr id="36" name="Image 35"/>
            <p:cNvPicPr>
              <a:picLocks noChangeAspect="1"/>
            </p:cNvPicPr>
            <p:nvPr/>
          </p:nvPicPr>
          <p:blipFill>
            <a:blip r:embed="rId6"/>
            <a:stretch>
              <a:fillRect/>
            </a:stretch>
          </p:blipFill>
          <p:spPr>
            <a:xfrm>
              <a:off x="7535986" y="1644319"/>
              <a:ext cx="1020819" cy="922483"/>
            </a:xfrm>
            <a:prstGeom prst="rect">
              <a:avLst/>
            </a:prstGeom>
          </p:spPr>
        </p:pic>
        <p:sp>
          <p:nvSpPr>
            <p:cNvPr id="37" name="ZoneTexte 36"/>
            <p:cNvSpPr txBox="1"/>
            <p:nvPr/>
          </p:nvSpPr>
          <p:spPr>
            <a:xfrm>
              <a:off x="6733967" y="2413204"/>
              <a:ext cx="2759944" cy="396109"/>
            </a:xfrm>
            <a:prstGeom prst="rect">
              <a:avLst/>
            </a:prstGeom>
            <a:noFill/>
          </p:spPr>
          <p:txBody>
            <a:bodyPr wrap="square" rtlCol="0">
              <a:spAutoFit/>
            </a:bodyPr>
            <a:lstStyle/>
            <a:p>
              <a:pPr algn="ctr" defTabSz="1219170">
                <a:defRPr/>
              </a:pPr>
              <a:r>
                <a:rPr lang="fr-FR" sz="2133" b="1" dirty="0">
                  <a:solidFill>
                    <a:prstClr val="black"/>
                  </a:solidFill>
                  <a:latin typeface="Calibri"/>
                </a:rPr>
                <a:t>1316</a:t>
              </a:r>
              <a:r>
                <a:rPr lang="fr-FR" sz="1867" dirty="0">
                  <a:solidFill>
                    <a:prstClr val="black"/>
                  </a:solidFill>
                  <a:latin typeface="Calibri"/>
                </a:rPr>
                <a:t> femmes suivies</a:t>
              </a:r>
              <a:endParaRPr lang="fr-FR" sz="2667" dirty="0">
                <a:solidFill>
                  <a:prstClr val="black"/>
                </a:solidFill>
                <a:latin typeface="Calibri"/>
              </a:endParaRPr>
            </a:p>
          </p:txBody>
        </p:sp>
      </p:grpSp>
      <p:sp>
        <p:nvSpPr>
          <p:cNvPr id="38" name="ZoneTexte 37"/>
          <p:cNvSpPr txBox="1"/>
          <p:nvPr/>
        </p:nvSpPr>
        <p:spPr>
          <a:xfrm>
            <a:off x="2397078" y="5301234"/>
            <a:ext cx="3295941" cy="748795"/>
          </a:xfrm>
          <a:prstGeom prst="rect">
            <a:avLst/>
          </a:prstGeom>
          <a:noFill/>
        </p:spPr>
        <p:txBody>
          <a:bodyPr wrap="square" rtlCol="0">
            <a:spAutoFit/>
          </a:bodyPr>
          <a:lstStyle/>
          <a:p>
            <a:pPr algn="ctr" defTabSz="1219170">
              <a:defRPr/>
            </a:pPr>
            <a:r>
              <a:rPr lang="fr-FR" sz="2133" b="1" dirty="0">
                <a:solidFill>
                  <a:prstClr val="black"/>
                </a:solidFill>
                <a:latin typeface="Calibri"/>
              </a:rPr>
              <a:t>465</a:t>
            </a:r>
            <a:r>
              <a:rPr lang="fr-FR" sz="1867" dirty="0">
                <a:solidFill>
                  <a:prstClr val="black"/>
                </a:solidFill>
                <a:latin typeface="Calibri"/>
              </a:rPr>
              <a:t> ateliers pour </a:t>
            </a:r>
          </a:p>
          <a:p>
            <a:pPr algn="ctr" defTabSz="1219170">
              <a:defRPr/>
            </a:pPr>
            <a:r>
              <a:rPr lang="fr-FR" sz="2133" b="1" dirty="0">
                <a:solidFill>
                  <a:prstClr val="black"/>
                </a:solidFill>
                <a:latin typeface="Calibri"/>
              </a:rPr>
              <a:t>1717</a:t>
            </a:r>
            <a:r>
              <a:rPr lang="fr-FR" sz="1867" dirty="0">
                <a:solidFill>
                  <a:prstClr val="black"/>
                </a:solidFill>
                <a:latin typeface="Calibri"/>
              </a:rPr>
              <a:t> pros et </a:t>
            </a:r>
            <a:r>
              <a:rPr lang="fr-FR" sz="2133" b="1" dirty="0">
                <a:solidFill>
                  <a:prstClr val="black"/>
                </a:solidFill>
                <a:latin typeface="Calibri"/>
              </a:rPr>
              <a:t>1791</a:t>
            </a:r>
            <a:r>
              <a:rPr lang="fr-FR" sz="1867" dirty="0">
                <a:solidFill>
                  <a:prstClr val="black"/>
                </a:solidFill>
                <a:latin typeface="Calibri"/>
              </a:rPr>
              <a:t> résidents</a:t>
            </a:r>
          </a:p>
        </p:txBody>
      </p:sp>
      <p:grpSp>
        <p:nvGrpSpPr>
          <p:cNvPr id="39" name="Groupe 38"/>
          <p:cNvGrpSpPr/>
          <p:nvPr/>
        </p:nvGrpSpPr>
        <p:grpSpPr>
          <a:xfrm>
            <a:off x="74800" y="2294226"/>
            <a:ext cx="2797365" cy="1378327"/>
            <a:chOff x="333508" y="2725092"/>
            <a:chExt cx="2098024" cy="1033745"/>
          </a:xfrm>
        </p:grpSpPr>
        <p:pic>
          <p:nvPicPr>
            <p:cNvPr id="40" name="Image 39"/>
            <p:cNvPicPr>
              <a:picLocks noChangeAspect="1"/>
            </p:cNvPicPr>
            <p:nvPr/>
          </p:nvPicPr>
          <p:blipFill>
            <a:blip r:embed="rId7"/>
            <a:stretch>
              <a:fillRect/>
            </a:stretch>
          </p:blipFill>
          <p:spPr>
            <a:xfrm>
              <a:off x="1145963" y="2725092"/>
              <a:ext cx="487593" cy="502830"/>
            </a:xfrm>
            <a:prstGeom prst="rect">
              <a:avLst/>
            </a:prstGeom>
          </p:spPr>
        </p:pic>
        <p:sp>
          <p:nvSpPr>
            <p:cNvPr id="41" name="ZoneTexte 40">
              <a:extLst>
                <a:ext uri="{FF2B5EF4-FFF2-40B4-BE49-F238E27FC236}">
                  <a16:creationId xmlns:a16="http://schemas.microsoft.com/office/drawing/2014/main" id="{A96D3DA1-F89A-7D1D-840D-8FEAFBAB8FC3}"/>
                </a:ext>
              </a:extLst>
            </p:cNvPr>
            <p:cNvSpPr txBox="1"/>
            <p:nvPr/>
          </p:nvSpPr>
          <p:spPr>
            <a:xfrm>
              <a:off x="333508" y="3227922"/>
              <a:ext cx="2098024" cy="530915"/>
            </a:xfrm>
            <a:prstGeom prst="rect">
              <a:avLst/>
            </a:prstGeom>
            <a:noFill/>
          </p:spPr>
          <p:txBody>
            <a:bodyPr wrap="square" rtlCol="0">
              <a:spAutoFit/>
            </a:bodyPr>
            <a:lstStyle/>
            <a:p>
              <a:pPr algn="ctr" defTabSz="1219170">
                <a:defRPr/>
              </a:pPr>
              <a:r>
                <a:rPr lang="fr-FR" sz="2133" b="1" dirty="0">
                  <a:solidFill>
                    <a:prstClr val="black"/>
                  </a:solidFill>
                  <a:latin typeface="Calibri"/>
                </a:rPr>
                <a:t>64</a:t>
              </a:r>
              <a:r>
                <a:rPr lang="fr-FR" sz="1867" dirty="0">
                  <a:solidFill>
                    <a:prstClr val="black"/>
                  </a:solidFill>
                  <a:latin typeface="Calibri"/>
                </a:rPr>
                <a:t> sages-femmes conventionnées</a:t>
              </a:r>
            </a:p>
          </p:txBody>
        </p:sp>
      </p:grpSp>
      <p:sp>
        <p:nvSpPr>
          <p:cNvPr id="42" name="ZoneTexte 41"/>
          <p:cNvSpPr txBox="1"/>
          <p:nvPr/>
        </p:nvSpPr>
        <p:spPr>
          <a:xfrm>
            <a:off x="215418" y="1428426"/>
            <a:ext cx="2516132" cy="666977"/>
          </a:xfrm>
          <a:prstGeom prst="rect">
            <a:avLst/>
          </a:prstGeom>
          <a:noFill/>
        </p:spPr>
        <p:txBody>
          <a:bodyPr wrap="square" rtlCol="0">
            <a:spAutoFit/>
          </a:bodyPr>
          <a:lstStyle/>
          <a:p>
            <a:pPr algn="ctr" defTabSz="1219170">
              <a:defRPr/>
            </a:pPr>
            <a:r>
              <a:rPr lang="fr-FR" sz="1867" dirty="0">
                <a:solidFill>
                  <a:srgbClr val="7030A0"/>
                </a:solidFill>
                <a:latin typeface="Wigrum" panose="02000000000000000000" pitchFamily="50" charset="0"/>
              </a:rPr>
              <a:t>La formation des sages-femmes</a:t>
            </a:r>
          </a:p>
        </p:txBody>
      </p:sp>
      <p:sp>
        <p:nvSpPr>
          <p:cNvPr id="43" name="ZoneTexte 42"/>
          <p:cNvSpPr txBox="1"/>
          <p:nvPr/>
        </p:nvSpPr>
        <p:spPr>
          <a:xfrm>
            <a:off x="2845814" y="1447725"/>
            <a:ext cx="2688252" cy="666977"/>
          </a:xfrm>
          <a:prstGeom prst="rect">
            <a:avLst/>
          </a:prstGeom>
          <a:noFill/>
        </p:spPr>
        <p:txBody>
          <a:bodyPr wrap="square" rtlCol="0">
            <a:spAutoFit/>
          </a:bodyPr>
          <a:lstStyle/>
          <a:p>
            <a:pPr algn="ctr" defTabSz="1219170">
              <a:defRPr/>
            </a:pPr>
            <a:r>
              <a:rPr lang="fr-FR" sz="1867" dirty="0">
                <a:solidFill>
                  <a:srgbClr val="7030A0"/>
                </a:solidFill>
                <a:latin typeface="Wigrum" panose="02000000000000000000" pitchFamily="50" charset="0"/>
              </a:rPr>
              <a:t>L’aller-vers en établissements</a:t>
            </a:r>
          </a:p>
        </p:txBody>
      </p:sp>
      <p:sp>
        <p:nvSpPr>
          <p:cNvPr id="44" name="ZoneTexte 43"/>
          <p:cNvSpPr txBox="1"/>
          <p:nvPr/>
        </p:nvSpPr>
        <p:spPr>
          <a:xfrm>
            <a:off x="40507" y="4210501"/>
            <a:ext cx="2865951" cy="379656"/>
          </a:xfrm>
          <a:prstGeom prst="rect">
            <a:avLst/>
          </a:prstGeom>
          <a:noFill/>
        </p:spPr>
        <p:txBody>
          <a:bodyPr wrap="square" rtlCol="0">
            <a:spAutoFit/>
          </a:bodyPr>
          <a:lstStyle/>
          <a:p>
            <a:pPr algn="ctr" defTabSz="1219170">
              <a:defRPr/>
            </a:pPr>
            <a:r>
              <a:rPr lang="fr-FR" sz="1867" dirty="0">
                <a:solidFill>
                  <a:srgbClr val="7030A0"/>
                </a:solidFill>
                <a:latin typeface="Wigrum" panose="02000000000000000000" pitchFamily="50" charset="0"/>
              </a:rPr>
              <a:t>Un suivi individuel</a:t>
            </a:r>
          </a:p>
        </p:txBody>
      </p:sp>
      <p:sp>
        <p:nvSpPr>
          <p:cNvPr id="45" name="ZoneTexte 44"/>
          <p:cNvSpPr txBox="1"/>
          <p:nvPr/>
        </p:nvSpPr>
        <p:spPr>
          <a:xfrm>
            <a:off x="2692693" y="4082297"/>
            <a:ext cx="2793980" cy="379656"/>
          </a:xfrm>
          <a:prstGeom prst="rect">
            <a:avLst/>
          </a:prstGeom>
          <a:noFill/>
        </p:spPr>
        <p:txBody>
          <a:bodyPr wrap="square" rtlCol="0">
            <a:spAutoFit/>
          </a:bodyPr>
          <a:lstStyle/>
          <a:p>
            <a:pPr algn="ctr" defTabSz="1219170">
              <a:defRPr/>
            </a:pPr>
            <a:r>
              <a:rPr lang="fr-FR" sz="1867" dirty="0">
                <a:solidFill>
                  <a:srgbClr val="7030A0"/>
                </a:solidFill>
                <a:latin typeface="Wigrum" panose="02000000000000000000" pitchFamily="50" charset="0"/>
              </a:rPr>
              <a:t>De la prévention collective</a:t>
            </a:r>
          </a:p>
        </p:txBody>
      </p:sp>
      <p:sp>
        <p:nvSpPr>
          <p:cNvPr id="46" name="Triangle isocèle 45"/>
          <p:cNvSpPr/>
          <p:nvPr/>
        </p:nvSpPr>
        <p:spPr>
          <a:xfrm rot="5400000">
            <a:off x="1749976" y="2414443"/>
            <a:ext cx="2093573" cy="335868"/>
          </a:xfrm>
          <a:prstGeom prst="triangle">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1219170">
              <a:defRPr/>
            </a:pPr>
            <a:endParaRPr lang="fr-FR" sz="2400">
              <a:solidFill>
                <a:prstClr val="black"/>
              </a:solidFill>
              <a:latin typeface="Calibri"/>
            </a:endParaRPr>
          </a:p>
        </p:txBody>
      </p:sp>
      <p:sp>
        <p:nvSpPr>
          <p:cNvPr id="47" name="Croix 46"/>
          <p:cNvSpPr/>
          <p:nvPr/>
        </p:nvSpPr>
        <p:spPr>
          <a:xfrm>
            <a:off x="2438491" y="4700193"/>
            <a:ext cx="586116" cy="652913"/>
          </a:xfrm>
          <a:prstGeom prst="plus">
            <a:avLst>
              <a:gd name="adj" fmla="val 34757"/>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1219170">
              <a:defRPr/>
            </a:pPr>
            <a:endParaRPr lang="fr-FR" sz="2400">
              <a:solidFill>
                <a:prstClr val="black"/>
              </a:solidFill>
              <a:latin typeface="Calibri"/>
            </a:endParaRPr>
          </a:p>
        </p:txBody>
      </p:sp>
      <p:pic>
        <p:nvPicPr>
          <p:cNvPr id="48" name="Image 47"/>
          <p:cNvPicPr>
            <a:picLocks noChangeAspect="1"/>
          </p:cNvPicPr>
          <p:nvPr/>
        </p:nvPicPr>
        <p:blipFill>
          <a:blip r:embed="rId8">
            <a:clrChange>
              <a:clrFrom>
                <a:srgbClr val="FFFFFF"/>
              </a:clrFrom>
              <a:clrTo>
                <a:srgbClr val="FFFFFF">
                  <a:alpha val="0"/>
                </a:srgbClr>
              </a:clrTo>
            </a:clrChange>
          </a:blip>
          <a:stretch>
            <a:fillRect/>
          </a:stretch>
        </p:blipFill>
        <p:spPr>
          <a:xfrm>
            <a:off x="3449706" y="4782413"/>
            <a:ext cx="412191" cy="353481"/>
          </a:xfrm>
          <a:prstGeom prst="rect">
            <a:avLst/>
          </a:prstGeom>
        </p:spPr>
      </p:pic>
      <p:sp>
        <p:nvSpPr>
          <p:cNvPr id="49" name="Triangle isocèle 48"/>
          <p:cNvSpPr/>
          <p:nvPr/>
        </p:nvSpPr>
        <p:spPr>
          <a:xfrm rot="10800000">
            <a:off x="436853" y="3823241"/>
            <a:ext cx="4608511" cy="298247"/>
          </a:xfrm>
          <a:prstGeom prst="triangle">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1219170">
              <a:defRPr/>
            </a:pPr>
            <a:endParaRPr lang="fr-FR" sz="2400">
              <a:solidFill>
                <a:prstClr val="black"/>
              </a:solidFill>
              <a:latin typeface="Calibri"/>
            </a:endParaRPr>
          </a:p>
        </p:txBody>
      </p:sp>
      <p:pic>
        <p:nvPicPr>
          <p:cNvPr id="50" name="Image 49"/>
          <p:cNvPicPr>
            <a:picLocks noChangeAspect="1"/>
          </p:cNvPicPr>
          <p:nvPr/>
        </p:nvPicPr>
        <p:blipFill>
          <a:blip r:embed="rId9">
            <a:clrChange>
              <a:clrFrom>
                <a:srgbClr val="FFFFFF"/>
              </a:clrFrom>
              <a:clrTo>
                <a:srgbClr val="FFFFFF">
                  <a:alpha val="0"/>
                </a:srgbClr>
              </a:clrTo>
            </a:clrChange>
          </a:blip>
          <a:stretch>
            <a:fillRect/>
          </a:stretch>
        </p:blipFill>
        <p:spPr>
          <a:xfrm>
            <a:off x="3961711" y="4847139"/>
            <a:ext cx="601117" cy="613173"/>
          </a:xfrm>
          <a:prstGeom prst="rect">
            <a:avLst/>
          </a:prstGeom>
        </p:spPr>
      </p:pic>
      <p:sp>
        <p:nvSpPr>
          <p:cNvPr id="4" name="Rectangle 3"/>
          <p:cNvSpPr/>
          <p:nvPr/>
        </p:nvSpPr>
        <p:spPr>
          <a:xfrm>
            <a:off x="6206217" y="5439097"/>
            <a:ext cx="1152128" cy="6111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endParaRPr lang="fr-FR" sz="2400">
              <a:solidFill>
                <a:prstClr val="white"/>
              </a:solidFill>
              <a:latin typeface="Calibri"/>
            </a:endParaRPr>
          </a:p>
        </p:txBody>
      </p:sp>
      <p:pic>
        <p:nvPicPr>
          <p:cNvPr id="5" name="Imag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0523" y="5693603"/>
            <a:ext cx="1391477" cy="1164396"/>
          </a:xfrm>
          <a:prstGeom prst="rect">
            <a:avLst/>
          </a:prstGeom>
        </p:spPr>
      </p:pic>
      <p:sp>
        <p:nvSpPr>
          <p:cNvPr id="7" name="Pentagone 6"/>
          <p:cNvSpPr/>
          <p:nvPr/>
        </p:nvSpPr>
        <p:spPr>
          <a:xfrm>
            <a:off x="9582490" y="831860"/>
            <a:ext cx="2472009" cy="520808"/>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r>
              <a:rPr lang="fr-FR" sz="1867" b="1" dirty="0">
                <a:solidFill>
                  <a:prstClr val="black"/>
                </a:solidFill>
                <a:latin typeface="Calibri"/>
              </a:rPr>
              <a:t>Projet 2025 : extension aux EANM</a:t>
            </a:r>
          </a:p>
        </p:txBody>
      </p:sp>
      <p:sp>
        <p:nvSpPr>
          <p:cNvPr id="2" name="Ellipse 1">
            <a:extLst>
              <a:ext uri="{FF2B5EF4-FFF2-40B4-BE49-F238E27FC236}">
                <a16:creationId xmlns:a16="http://schemas.microsoft.com/office/drawing/2014/main" id="{A802E322-0832-C6FB-6B44-FDC647A04353}"/>
              </a:ext>
            </a:extLst>
          </p:cNvPr>
          <p:cNvSpPr/>
          <p:nvPr/>
        </p:nvSpPr>
        <p:spPr>
          <a:xfrm>
            <a:off x="8304352" y="510896"/>
            <a:ext cx="1378376" cy="12481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r>
              <a:rPr lang="fr-FR" sz="2133" b="1" dirty="0">
                <a:solidFill>
                  <a:prstClr val="black"/>
                </a:solidFill>
                <a:latin typeface="Calibri"/>
              </a:rPr>
              <a:t>18 SF</a:t>
            </a:r>
          </a:p>
          <a:p>
            <a:pPr algn="ctr" defTabSz="1219170">
              <a:defRPr/>
            </a:pPr>
            <a:r>
              <a:rPr lang="fr-FR" sz="2133" b="1" dirty="0">
                <a:solidFill>
                  <a:prstClr val="black"/>
                </a:solidFill>
                <a:latin typeface="Calibri"/>
              </a:rPr>
              <a:t>34/35 ESMS</a:t>
            </a:r>
          </a:p>
        </p:txBody>
      </p:sp>
    </p:spTree>
    <p:extLst>
      <p:ext uri="{BB962C8B-B14F-4D97-AF65-F5344CB8AC3E}">
        <p14:creationId xmlns:p14="http://schemas.microsoft.com/office/powerpoint/2010/main" val="3291500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 Région ÎLE-de-FRANCE ≡ Présentation, Carte &amp; Chiffres Clés"/>
          <p:cNvPicPr/>
          <p:nvPr/>
        </p:nvPicPr>
        <p:blipFill>
          <a:blip r:embed="rId3">
            <a:extLst>
              <a:ext uri="{28A0092B-C50C-407E-A947-70E740481C1C}">
                <a14:useLocalDpi xmlns:a14="http://schemas.microsoft.com/office/drawing/2010/main" val="0"/>
              </a:ext>
            </a:extLst>
          </a:blip>
          <a:srcRect/>
          <a:stretch>
            <a:fillRect/>
          </a:stretch>
        </p:blipFill>
        <p:spPr bwMode="auto">
          <a:xfrm>
            <a:off x="4465611" y="1925253"/>
            <a:ext cx="6306877" cy="4340507"/>
          </a:xfrm>
          <a:prstGeom prst="rect">
            <a:avLst/>
          </a:prstGeom>
          <a:noFill/>
          <a:ln>
            <a:noFill/>
          </a:ln>
        </p:spPr>
      </p:pic>
      <p:sp>
        <p:nvSpPr>
          <p:cNvPr id="2" name="Rectangle 1"/>
          <p:cNvSpPr/>
          <p:nvPr/>
        </p:nvSpPr>
        <p:spPr>
          <a:xfrm>
            <a:off x="273317" y="2871274"/>
            <a:ext cx="3882723" cy="998537"/>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fr-FR" sz="2133" b="1" dirty="0">
                <a:solidFill>
                  <a:srgbClr val="000000"/>
                </a:solidFill>
                <a:latin typeface="Arial"/>
              </a:rPr>
              <a:t>75-MDS Centre Lecourbe </a:t>
            </a:r>
            <a:r>
              <a:rPr lang="fr-FR" sz="2133" b="1" dirty="0">
                <a:solidFill>
                  <a:srgbClr val="FF0000"/>
                </a:solidFill>
                <a:latin typeface="Arial"/>
              </a:rPr>
              <a:t>2021</a:t>
            </a:r>
            <a:endParaRPr lang="fr-FR" sz="2133" b="1" dirty="0">
              <a:solidFill>
                <a:srgbClr val="000000"/>
              </a:solidFill>
              <a:latin typeface="Arial"/>
            </a:endParaRPr>
          </a:p>
          <a:p>
            <a:pPr algn="ctr" defTabSz="1219140">
              <a:defRPr/>
            </a:pPr>
            <a:endParaRPr lang="fr-FR" b="1" dirty="0">
              <a:solidFill>
                <a:srgbClr val="000000"/>
              </a:solidFill>
              <a:latin typeface="Arial"/>
            </a:endParaRPr>
          </a:p>
        </p:txBody>
      </p:sp>
      <p:sp>
        <p:nvSpPr>
          <p:cNvPr id="7" name="Rectangle 6"/>
          <p:cNvSpPr/>
          <p:nvPr/>
        </p:nvSpPr>
        <p:spPr>
          <a:xfrm>
            <a:off x="8101585" y="1032710"/>
            <a:ext cx="3808683" cy="772796"/>
          </a:xfrm>
          <a:prstGeom prst="rect">
            <a:avLst/>
          </a:prstGeom>
          <a:solidFill>
            <a:schemeClr val="bg1"/>
          </a:solidFill>
          <a:ln>
            <a:solidFill>
              <a:srgbClr val="49B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fr-FR" b="1" dirty="0">
                <a:solidFill>
                  <a:srgbClr val="000000"/>
                </a:solidFill>
                <a:latin typeface="Arial"/>
              </a:rPr>
              <a:t>93-Pôle </a:t>
            </a:r>
            <a:r>
              <a:rPr lang="fr-FR" b="1" dirty="0" err="1">
                <a:solidFill>
                  <a:srgbClr val="000000"/>
                </a:solidFill>
                <a:latin typeface="Arial"/>
              </a:rPr>
              <a:t>Cristales</a:t>
            </a:r>
            <a:r>
              <a:rPr lang="fr-FR" b="1" dirty="0">
                <a:solidFill>
                  <a:srgbClr val="000000"/>
                </a:solidFill>
                <a:latin typeface="Arial"/>
              </a:rPr>
              <a:t> EPS VE </a:t>
            </a:r>
            <a:r>
              <a:rPr lang="fr-FR" b="1" dirty="0">
                <a:solidFill>
                  <a:srgbClr val="FF0000"/>
                </a:solidFill>
                <a:latin typeface="Arial"/>
              </a:rPr>
              <a:t>2018</a:t>
            </a:r>
            <a:r>
              <a:rPr lang="fr-FR" b="1" dirty="0">
                <a:solidFill>
                  <a:srgbClr val="000000"/>
                </a:solidFill>
                <a:latin typeface="Arial"/>
              </a:rPr>
              <a:t> </a:t>
            </a:r>
          </a:p>
        </p:txBody>
      </p:sp>
      <p:sp>
        <p:nvSpPr>
          <p:cNvPr id="8" name="Rectangle 7"/>
          <p:cNvSpPr/>
          <p:nvPr/>
        </p:nvSpPr>
        <p:spPr>
          <a:xfrm>
            <a:off x="326926" y="4006469"/>
            <a:ext cx="3848860" cy="99136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fr-FR" b="1" dirty="0">
                <a:solidFill>
                  <a:srgbClr val="000000"/>
                </a:solidFill>
                <a:latin typeface="Arial"/>
              </a:rPr>
              <a:t>78- CH de PLAISIR </a:t>
            </a:r>
            <a:r>
              <a:rPr lang="fr-FR" b="1" dirty="0">
                <a:solidFill>
                  <a:srgbClr val="FF0000"/>
                </a:solidFill>
                <a:latin typeface="Arial"/>
              </a:rPr>
              <a:t>2023</a:t>
            </a:r>
            <a:endParaRPr lang="fr-FR" b="1" dirty="0">
              <a:solidFill>
                <a:srgbClr val="000000"/>
              </a:solidFill>
              <a:latin typeface="Arial"/>
            </a:endParaRPr>
          </a:p>
        </p:txBody>
      </p:sp>
      <p:sp>
        <p:nvSpPr>
          <p:cNvPr id="9" name="Rectangle 8"/>
          <p:cNvSpPr/>
          <p:nvPr/>
        </p:nvSpPr>
        <p:spPr>
          <a:xfrm>
            <a:off x="293064" y="1805506"/>
            <a:ext cx="3882723" cy="976327"/>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fr-FR" sz="2133" b="1" dirty="0">
                <a:solidFill>
                  <a:srgbClr val="000000"/>
                </a:solidFill>
                <a:latin typeface="Arial"/>
              </a:rPr>
              <a:t>75- </a:t>
            </a:r>
            <a:r>
              <a:rPr lang="fr-FR" sz="2133" b="1" dirty="0" err="1">
                <a:solidFill>
                  <a:srgbClr val="000000"/>
                </a:solidFill>
                <a:latin typeface="Arial"/>
              </a:rPr>
              <a:t>Handiconsult</a:t>
            </a:r>
            <a:r>
              <a:rPr lang="fr-FR" sz="2133" b="1" dirty="0">
                <a:solidFill>
                  <a:srgbClr val="000000"/>
                </a:solidFill>
                <a:latin typeface="Arial"/>
              </a:rPr>
              <a:t> </a:t>
            </a:r>
          </a:p>
          <a:p>
            <a:pPr algn="ctr" defTabSz="1219140">
              <a:defRPr/>
            </a:pPr>
            <a:r>
              <a:rPr lang="fr-FR" sz="2133" b="1" dirty="0">
                <a:solidFill>
                  <a:srgbClr val="000000"/>
                </a:solidFill>
                <a:latin typeface="Arial"/>
              </a:rPr>
              <a:t>APHP- Pitié-Salpêtrière </a:t>
            </a:r>
            <a:r>
              <a:rPr lang="fr-FR" sz="2133" b="1" dirty="0">
                <a:solidFill>
                  <a:srgbClr val="FF0000"/>
                </a:solidFill>
                <a:latin typeface="Arial"/>
              </a:rPr>
              <a:t>2021</a:t>
            </a:r>
            <a:endParaRPr lang="fr-FR" sz="2133" b="1" dirty="0">
              <a:solidFill>
                <a:srgbClr val="000000"/>
              </a:solidFill>
              <a:latin typeface="Arial"/>
            </a:endParaRPr>
          </a:p>
        </p:txBody>
      </p:sp>
      <p:sp>
        <p:nvSpPr>
          <p:cNvPr id="11" name="Rectangle 10"/>
          <p:cNvSpPr/>
          <p:nvPr/>
        </p:nvSpPr>
        <p:spPr>
          <a:xfrm>
            <a:off x="4315969" y="1032709"/>
            <a:ext cx="3586299" cy="800496"/>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fr-FR" b="1" dirty="0">
                <a:solidFill>
                  <a:srgbClr val="000000"/>
                </a:solidFill>
                <a:latin typeface="Arial"/>
              </a:rPr>
              <a:t>95- GH NOVO – AINCOURT </a:t>
            </a:r>
            <a:r>
              <a:rPr lang="fr-FR" b="1" dirty="0">
                <a:solidFill>
                  <a:srgbClr val="FF0000"/>
                </a:solidFill>
                <a:latin typeface="Arial"/>
              </a:rPr>
              <a:t>2023</a:t>
            </a:r>
            <a:endParaRPr lang="fr-FR" b="1" dirty="0">
              <a:solidFill>
                <a:srgbClr val="000000"/>
              </a:solidFill>
              <a:latin typeface="Arial"/>
            </a:endParaRPr>
          </a:p>
        </p:txBody>
      </p:sp>
      <p:sp>
        <p:nvSpPr>
          <p:cNvPr id="12" name="Rectangle 11"/>
          <p:cNvSpPr/>
          <p:nvPr/>
        </p:nvSpPr>
        <p:spPr>
          <a:xfrm>
            <a:off x="8266177" y="2781832"/>
            <a:ext cx="3565601" cy="653792"/>
          </a:xfrm>
          <a:prstGeom prst="rect">
            <a:avLst/>
          </a:prstGeom>
          <a:solidFill>
            <a:schemeClr val="bg1"/>
          </a:solidFill>
          <a:ln w="28575">
            <a:solidFill>
              <a:srgbClr val="49B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fr-FR" b="1" dirty="0">
                <a:solidFill>
                  <a:srgbClr val="000000"/>
                </a:solidFill>
                <a:latin typeface="Arial"/>
              </a:rPr>
              <a:t>94- Centre de santé de l’ILVM </a:t>
            </a:r>
            <a:r>
              <a:rPr lang="fr-FR" b="1" dirty="0">
                <a:solidFill>
                  <a:srgbClr val="FF0000"/>
                </a:solidFill>
                <a:latin typeface="Arial"/>
              </a:rPr>
              <a:t>2020</a:t>
            </a:r>
            <a:endParaRPr lang="fr-FR" b="1" dirty="0">
              <a:solidFill>
                <a:srgbClr val="000000"/>
              </a:solidFill>
              <a:latin typeface="Arial"/>
            </a:endParaRPr>
          </a:p>
        </p:txBody>
      </p:sp>
      <p:sp>
        <p:nvSpPr>
          <p:cNvPr id="14" name="Explosion 1 13"/>
          <p:cNvSpPr/>
          <p:nvPr/>
        </p:nvSpPr>
        <p:spPr>
          <a:xfrm>
            <a:off x="6672065" y="4264869"/>
            <a:ext cx="451412" cy="47456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srgbClr val="E1000F"/>
              </a:solidFill>
              <a:latin typeface="Arial"/>
            </a:endParaRPr>
          </a:p>
        </p:txBody>
      </p:sp>
      <p:sp>
        <p:nvSpPr>
          <p:cNvPr id="15" name="Rectangle 14"/>
          <p:cNvSpPr/>
          <p:nvPr/>
        </p:nvSpPr>
        <p:spPr>
          <a:xfrm>
            <a:off x="293064" y="979946"/>
            <a:ext cx="3227376" cy="397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defRPr/>
            </a:pPr>
            <a:r>
              <a:rPr lang="fr-FR" b="1" dirty="0">
                <a:solidFill>
                  <a:srgbClr val="000000"/>
                </a:solidFill>
                <a:latin typeface="Arial"/>
              </a:rPr>
              <a:t>En 2025 – 8 dispositifs </a:t>
            </a:r>
          </a:p>
        </p:txBody>
      </p:sp>
      <p:sp>
        <p:nvSpPr>
          <p:cNvPr id="16" name="Rectangle à coins arrondis 15"/>
          <p:cNvSpPr/>
          <p:nvPr/>
        </p:nvSpPr>
        <p:spPr>
          <a:xfrm>
            <a:off x="3996049" y="34202"/>
            <a:ext cx="8195953" cy="587829"/>
          </a:xfrm>
          <a:prstGeom prst="roundRect">
            <a:avLst/>
          </a:prstGeom>
          <a:solidFill>
            <a:srgbClr val="002395"/>
          </a:solidFill>
        </p:spPr>
        <p:style>
          <a:lnRef idx="3">
            <a:schemeClr val="lt1"/>
          </a:lnRef>
          <a:fillRef idx="1">
            <a:schemeClr val="accent2"/>
          </a:fillRef>
          <a:effectRef idx="1">
            <a:schemeClr val="accent2"/>
          </a:effectRef>
          <a:fontRef idx="minor">
            <a:schemeClr val="lt1"/>
          </a:fontRef>
        </p:style>
        <p:txBody>
          <a:bodyPr rtlCol="0" anchor="ctr"/>
          <a:lstStyle/>
          <a:p>
            <a:pPr algn="ctr" defTabSz="914377">
              <a:defRPr/>
            </a:pPr>
            <a:r>
              <a:rPr lang="fr-FR" sz="28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Focus  sur les Centres dédiés (HANDICONSULT)  </a:t>
            </a:r>
            <a:endParaRPr lang="fr-FR" b="1"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340296" y="5154295"/>
            <a:ext cx="3815744" cy="99136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fr-FR" b="1" dirty="0">
                <a:solidFill>
                  <a:srgbClr val="000000"/>
                </a:solidFill>
                <a:latin typeface="Arial"/>
              </a:rPr>
              <a:t>92- CH Louis MOURIER</a:t>
            </a:r>
          </a:p>
          <a:p>
            <a:pPr algn="ctr" defTabSz="1219140">
              <a:defRPr/>
            </a:pPr>
            <a:r>
              <a:rPr lang="fr-FR" b="1" dirty="0">
                <a:solidFill>
                  <a:srgbClr val="000000"/>
                </a:solidFill>
                <a:latin typeface="Arial"/>
              </a:rPr>
              <a:t> </a:t>
            </a:r>
            <a:r>
              <a:rPr lang="fr-FR" b="1" dirty="0">
                <a:solidFill>
                  <a:srgbClr val="FF0000"/>
                </a:solidFill>
                <a:latin typeface="Arial"/>
              </a:rPr>
              <a:t>J</a:t>
            </a:r>
            <a:r>
              <a:rPr lang="fr-FR" b="1" dirty="0" err="1">
                <a:solidFill>
                  <a:srgbClr val="FF0000"/>
                </a:solidFill>
                <a:latin typeface="Arial"/>
              </a:rPr>
              <a:t>uin</a:t>
            </a:r>
            <a:r>
              <a:rPr lang="fr-FR" b="1" dirty="0">
                <a:solidFill>
                  <a:srgbClr val="FF0000"/>
                </a:solidFill>
                <a:latin typeface="Arial"/>
              </a:rPr>
              <a:t> 025</a:t>
            </a:r>
            <a:r>
              <a:rPr lang="fr-FR" b="1" dirty="0">
                <a:solidFill>
                  <a:srgbClr val="000000"/>
                </a:solidFill>
                <a:latin typeface="Arial"/>
              </a:rPr>
              <a:t> </a:t>
            </a:r>
          </a:p>
        </p:txBody>
      </p:sp>
      <p:sp>
        <p:nvSpPr>
          <p:cNvPr id="20" name="Rectangle 19"/>
          <p:cNvSpPr/>
          <p:nvPr/>
        </p:nvSpPr>
        <p:spPr>
          <a:xfrm>
            <a:off x="7708393" y="5566045"/>
            <a:ext cx="4201875" cy="699715"/>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fr-FR" b="1" dirty="0">
                <a:solidFill>
                  <a:srgbClr val="000000"/>
                </a:solidFill>
                <a:latin typeface="Arial"/>
              </a:rPr>
              <a:t>77- Sud Francilien (Nemours) </a:t>
            </a:r>
          </a:p>
          <a:p>
            <a:pPr algn="ctr" defTabSz="1219140">
              <a:defRPr/>
            </a:pPr>
            <a:r>
              <a:rPr lang="fr-FR" b="1" dirty="0">
                <a:solidFill>
                  <a:srgbClr val="FF0000"/>
                </a:solidFill>
                <a:latin typeface="Arial"/>
              </a:rPr>
              <a:t>Juin</a:t>
            </a:r>
            <a:r>
              <a:rPr lang="fr-FR" b="1" dirty="0">
                <a:solidFill>
                  <a:srgbClr val="000000"/>
                </a:solidFill>
                <a:latin typeface="Arial"/>
              </a:rPr>
              <a:t> </a:t>
            </a:r>
            <a:r>
              <a:rPr lang="fr-FR" b="1" dirty="0">
                <a:solidFill>
                  <a:srgbClr val="FF0000"/>
                </a:solidFill>
                <a:latin typeface="Arial"/>
              </a:rPr>
              <a:t>2025</a:t>
            </a:r>
            <a:endParaRPr lang="fr-FR" b="1" dirty="0">
              <a:solidFill>
                <a:srgbClr val="000000"/>
              </a:solidFill>
              <a:latin typeface="Arial"/>
            </a:endParaRPr>
          </a:p>
        </p:txBody>
      </p:sp>
      <p:sp>
        <p:nvSpPr>
          <p:cNvPr id="4" name="ZoneTexte 3">
            <a:extLst>
              <a:ext uri="{FF2B5EF4-FFF2-40B4-BE49-F238E27FC236}">
                <a16:creationId xmlns:a16="http://schemas.microsoft.com/office/drawing/2014/main" id="{33AA3870-107F-7598-5B1C-8C710F277D11}"/>
              </a:ext>
            </a:extLst>
          </p:cNvPr>
          <p:cNvSpPr txBox="1"/>
          <p:nvPr/>
        </p:nvSpPr>
        <p:spPr>
          <a:xfrm>
            <a:off x="156457" y="6402420"/>
            <a:ext cx="11905323" cy="297454"/>
          </a:xfrm>
          <a:prstGeom prst="rect">
            <a:avLst/>
          </a:prstGeom>
          <a:noFill/>
        </p:spPr>
        <p:txBody>
          <a:bodyPr wrap="square">
            <a:spAutoFit/>
          </a:bodyPr>
          <a:lstStyle/>
          <a:p>
            <a:pPr defTabSz="1219170">
              <a:defRPr/>
            </a:pPr>
            <a:r>
              <a:rPr lang="fr-FR" sz="1333" b="1" dirty="0">
                <a:solidFill>
                  <a:srgbClr val="000000"/>
                </a:solidFill>
                <a:latin typeface="Arial"/>
              </a:rPr>
              <a:t>Pour en savoir plus : https://www.iledefrance.ars.sante.fr/handiconsult-une-cle-pour-lacces-aux-soins-des-personnes-en-situation-de-handicap</a:t>
            </a:r>
          </a:p>
        </p:txBody>
      </p:sp>
    </p:spTree>
    <p:extLst>
      <p:ext uri="{BB962C8B-B14F-4D97-AF65-F5344CB8AC3E}">
        <p14:creationId xmlns:p14="http://schemas.microsoft.com/office/powerpoint/2010/main" val="2364099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22" name="Forme libre : forme 121"/>
          <p:cNvSpPr/>
          <p:nvPr/>
        </p:nvSpPr>
        <p:spPr>
          <a:xfrm>
            <a:off x="6816720" y="6083281"/>
            <a:ext cx="3598560" cy="371513"/>
          </a:xfrm>
          <a:custGeom>
            <a:avLst/>
            <a:gdLst/>
            <a:ahLst/>
            <a:cxnLst/>
            <a:rect l="l" t="t" r="r" b="b"/>
            <a:pathLst>
              <a:path w="21600" h="21600">
                <a:moveTo>
                  <a:pt x="0" y="0"/>
                </a:moveTo>
                <a:lnTo>
                  <a:pt x="21600" y="0"/>
                </a:lnTo>
                <a:lnTo>
                  <a:pt x="21600" y="21600"/>
                </a:lnTo>
                <a:lnTo>
                  <a:pt x="0" y="21600"/>
                </a:lnTo>
                <a:lnTo>
                  <a:pt x="0" y="0"/>
                </a:lnTo>
                <a:close/>
              </a:path>
            </a:pathLst>
          </a:custGeom>
          <a:solidFill>
            <a:srgbClr val="D7E4BD"/>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b="1" spc="-1" dirty="0">
                <a:solidFill>
                  <a:srgbClr val="000000"/>
                </a:solidFill>
                <a:latin typeface="Calibri"/>
                <a:ea typeface="DejaVu Sans"/>
                <a:cs typeface="DejaVu Sans"/>
              </a:rPr>
              <a:t>31 mars 2025</a:t>
            </a:r>
            <a:endParaRPr lang="fr-FR" spc="-1" dirty="0">
              <a:solidFill>
                <a:prstClr val="black"/>
              </a:solidFill>
              <a:latin typeface="Arial"/>
              <a:ea typeface="DejaVu Sans"/>
              <a:cs typeface="DejaVu Sans"/>
            </a:endParaRPr>
          </a:p>
        </p:txBody>
      </p:sp>
      <p:sp>
        <p:nvSpPr>
          <p:cNvPr id="123" name="Forme libre : forme 122"/>
          <p:cNvSpPr/>
          <p:nvPr/>
        </p:nvSpPr>
        <p:spPr>
          <a:xfrm>
            <a:off x="1779600" y="1844640"/>
            <a:ext cx="8631000" cy="29336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4000" b="1" spc="-1">
                <a:solidFill>
                  <a:srgbClr val="000000"/>
                </a:solidFill>
                <a:latin typeface="Calibri"/>
                <a:ea typeface="PingFang SC"/>
                <a:cs typeface="DejaVu Sans"/>
              </a:rPr>
              <a:t>Agir pour améliorer l’accès à la santé des personnes vivant avec un handicap</a:t>
            </a:r>
            <a:br>
              <a:rPr>
                <a:solidFill>
                  <a:prstClr val="black"/>
                </a:solidFill>
                <a:latin typeface="Arial"/>
                <a:ea typeface="DejaVu Sans"/>
                <a:cs typeface="DejaVu Sans"/>
              </a:rPr>
            </a:br>
            <a:br>
              <a:rPr>
                <a:solidFill>
                  <a:prstClr val="black"/>
                </a:solidFill>
                <a:latin typeface="Arial"/>
                <a:ea typeface="DejaVu Sans"/>
                <a:cs typeface="DejaVu Sans"/>
              </a:rPr>
            </a:br>
            <a:r>
              <a:rPr lang="fr-FR" sz="2800" b="1" spc="-1">
                <a:solidFill>
                  <a:srgbClr val="127622"/>
                </a:solidFill>
                <a:latin typeface="Calibri"/>
                <a:ea typeface="PingFang SC"/>
                <a:cs typeface="DejaVu Sans"/>
              </a:rPr>
              <a:t>Présentation de l’association Handidactique </a:t>
            </a:r>
            <a:br>
              <a:rPr>
                <a:solidFill>
                  <a:prstClr val="black"/>
                </a:solidFill>
                <a:latin typeface="Arial"/>
                <a:ea typeface="DejaVu Sans"/>
                <a:cs typeface="DejaVu Sans"/>
              </a:rPr>
            </a:br>
            <a:r>
              <a:rPr lang="fr-FR" sz="2800" b="1" spc="-1">
                <a:solidFill>
                  <a:srgbClr val="127622"/>
                </a:solidFill>
                <a:latin typeface="Calibri"/>
                <a:ea typeface="PingFang SC"/>
                <a:cs typeface="DejaVu Sans"/>
              </a:rPr>
              <a:t>et de la Charte Romain Jacob </a:t>
            </a:r>
            <a:endParaRPr lang="fr-FR" sz="2800" spc="-1">
              <a:solidFill>
                <a:prstClr val="black"/>
              </a:solidFill>
              <a:latin typeface="Arial"/>
              <a:ea typeface="DejaVu Sans"/>
              <a:cs typeface="DejaVu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40">
              <a:defRPr/>
            </a:pPr>
            <a:fld id="{733122C9-A0B9-462F-8757-0847AD287B63}" type="slidenum">
              <a:rPr lang="fr-FR">
                <a:solidFill>
                  <a:srgbClr val="000000"/>
                </a:solidFill>
                <a:latin typeface="Arial"/>
              </a:rPr>
              <a:pPr defTabSz="1219140">
                <a:defRPr/>
              </a:pPr>
              <a:t>30</a:t>
            </a:fld>
            <a:endParaRPr lang="fr-FR" dirty="0">
              <a:solidFill>
                <a:srgbClr val="000000"/>
              </a:solidFill>
              <a:latin typeface="Arial"/>
            </a:endParaRPr>
          </a:p>
        </p:txBody>
      </p:sp>
      <p:sp>
        <p:nvSpPr>
          <p:cNvPr id="5" name="Titre 4"/>
          <p:cNvSpPr>
            <a:spLocks noGrp="1"/>
          </p:cNvSpPr>
          <p:nvPr>
            <p:ph type="title"/>
          </p:nvPr>
        </p:nvSpPr>
        <p:spPr>
          <a:xfrm>
            <a:off x="5693501" y="122699"/>
            <a:ext cx="6258347" cy="604023"/>
          </a:xfrm>
        </p:spPr>
        <p:txBody>
          <a:bodyPr>
            <a:noAutofit/>
          </a:bodyPr>
          <a:lstStyle/>
          <a:p>
            <a:pPr algn="r"/>
            <a:r>
              <a:rPr lang="fr-FR" sz="3200" dirty="0"/>
              <a:t>Site internet ARS Ile-de-France </a:t>
            </a:r>
          </a:p>
        </p:txBody>
      </p:sp>
      <p:pic>
        <p:nvPicPr>
          <p:cNvPr id="3" name="Image 2">
            <a:extLst>
              <a:ext uri="{FF2B5EF4-FFF2-40B4-BE49-F238E27FC236}">
                <a16:creationId xmlns:a16="http://schemas.microsoft.com/office/drawing/2014/main" id="{82BFAD2F-773D-3E64-E597-3C6F29F0601A}"/>
              </a:ext>
            </a:extLst>
          </p:cNvPr>
          <p:cNvPicPr>
            <a:picLocks noChangeAspect="1"/>
          </p:cNvPicPr>
          <p:nvPr/>
        </p:nvPicPr>
        <p:blipFill>
          <a:blip r:embed="rId2"/>
          <a:stretch>
            <a:fillRect/>
          </a:stretch>
        </p:blipFill>
        <p:spPr>
          <a:xfrm>
            <a:off x="2" y="45109"/>
            <a:ext cx="3311689" cy="759203"/>
          </a:xfrm>
          <a:prstGeom prst="rect">
            <a:avLst/>
          </a:prstGeom>
        </p:spPr>
      </p:pic>
      <p:sp>
        <p:nvSpPr>
          <p:cNvPr id="7" name="Espace réservé du texte 6">
            <a:extLst>
              <a:ext uri="{FF2B5EF4-FFF2-40B4-BE49-F238E27FC236}">
                <a16:creationId xmlns:a16="http://schemas.microsoft.com/office/drawing/2014/main" id="{6650B37F-5A6A-7C12-0B20-980636D4324E}"/>
              </a:ext>
            </a:extLst>
          </p:cNvPr>
          <p:cNvSpPr>
            <a:spLocks noGrp="1"/>
          </p:cNvSpPr>
          <p:nvPr>
            <p:ph type="body" sz="quarter" idx="14"/>
          </p:nvPr>
        </p:nvSpPr>
        <p:spPr>
          <a:xfrm>
            <a:off x="719403" y="1083641"/>
            <a:ext cx="11232445" cy="3840427"/>
          </a:xfrm>
        </p:spPr>
        <p:txBody>
          <a:bodyPr/>
          <a:lstStyle/>
          <a:p>
            <a:r>
              <a:rPr lang="fr-FR" dirty="0">
                <a:hlinkClick r:id="rId3"/>
              </a:rPr>
              <a:t>Agence régionale de santé Ile-de-France | Agir pour la santé en Île-de-France</a:t>
            </a:r>
            <a:endParaRPr lang="fr-FR" dirty="0"/>
          </a:p>
          <a:p>
            <a:endParaRPr lang="fr-FR" dirty="0"/>
          </a:p>
          <a:p>
            <a:r>
              <a:rPr lang="fr-FR" dirty="0"/>
              <a:t>Saisir :  </a:t>
            </a:r>
            <a:r>
              <a:rPr lang="fr-FR" b="1" dirty="0"/>
              <a:t>HANDICONSULT</a:t>
            </a:r>
            <a:r>
              <a:rPr lang="fr-FR" dirty="0"/>
              <a:t> </a:t>
            </a:r>
          </a:p>
          <a:p>
            <a:endParaRPr lang="fr-FR" dirty="0">
              <a:hlinkClick r:id="rId4"/>
            </a:endParaRPr>
          </a:p>
          <a:p>
            <a:r>
              <a:rPr lang="fr-FR" dirty="0" err="1">
                <a:hlinkClick r:id="rId4"/>
              </a:rPr>
              <a:t>HandiConsult</a:t>
            </a:r>
            <a:r>
              <a:rPr lang="fr-FR" dirty="0">
                <a:hlinkClick r:id="rId4"/>
              </a:rPr>
              <a:t>, une clé pour l’accès aux soins des personnes en situation de handicap | Agence régionale de santé Ile-de-France</a:t>
            </a:r>
            <a:endParaRPr lang="fr-FR" dirty="0"/>
          </a:p>
          <a:p>
            <a:endParaRPr lang="fr-FR" dirty="0"/>
          </a:p>
        </p:txBody>
      </p:sp>
      <p:pic>
        <p:nvPicPr>
          <p:cNvPr id="8" name="Image 7">
            <a:extLst>
              <a:ext uri="{FF2B5EF4-FFF2-40B4-BE49-F238E27FC236}">
                <a16:creationId xmlns:a16="http://schemas.microsoft.com/office/drawing/2014/main" id="{207D992C-6823-E2CB-4F6D-78DCE73F3CDD}"/>
              </a:ext>
            </a:extLst>
          </p:cNvPr>
          <p:cNvPicPr>
            <a:picLocks noChangeAspect="1"/>
          </p:cNvPicPr>
          <p:nvPr/>
        </p:nvPicPr>
        <p:blipFill rotWithShape="1">
          <a:blip r:embed="rId5"/>
          <a:srcRect l="12015" t="34600" r="13165" b="32758"/>
          <a:stretch/>
        </p:blipFill>
        <p:spPr bwMode="auto">
          <a:xfrm>
            <a:off x="929880" y="3508771"/>
            <a:ext cx="4763621" cy="1632183"/>
          </a:xfrm>
          <a:prstGeom prst="rect">
            <a:avLst/>
          </a:prstGeom>
          <a:ln>
            <a:noFill/>
          </a:ln>
          <a:extLst>
            <a:ext uri="{53640926-AAD7-44D8-BBD7-CCE9431645EC}">
              <a14:shadowObscured xmlns:a14="http://schemas.microsoft.com/office/drawing/2010/main"/>
            </a:ext>
          </a:extLst>
        </p:spPr>
      </p:pic>
      <p:pic>
        <p:nvPicPr>
          <p:cNvPr id="4" name="Image 3">
            <a:extLst>
              <a:ext uri="{FF2B5EF4-FFF2-40B4-BE49-F238E27FC236}">
                <a16:creationId xmlns:a16="http://schemas.microsoft.com/office/drawing/2014/main" id="{55B1BAFA-D836-BA19-2BB0-45D5F1BF7EAB}"/>
              </a:ext>
            </a:extLst>
          </p:cNvPr>
          <p:cNvPicPr>
            <a:picLocks noChangeAspect="1"/>
          </p:cNvPicPr>
          <p:nvPr/>
        </p:nvPicPr>
        <p:blipFill rotWithShape="1">
          <a:blip r:embed="rId6"/>
          <a:srcRect l="24453" t="36071" r="24989" b="24655"/>
          <a:stretch/>
        </p:blipFill>
        <p:spPr bwMode="auto">
          <a:xfrm>
            <a:off x="6096001" y="3440089"/>
            <a:ext cx="5788847" cy="29379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1478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40">
              <a:defRPr/>
            </a:pPr>
            <a:fld id="{733122C9-A0B9-462F-8757-0847AD287B63}" type="slidenum">
              <a:rPr lang="fr-FR">
                <a:solidFill>
                  <a:srgbClr val="000000"/>
                </a:solidFill>
                <a:latin typeface="Arial"/>
              </a:rPr>
              <a:pPr defTabSz="1219140">
                <a:defRPr/>
              </a:pPr>
              <a:t>31</a:t>
            </a:fld>
            <a:endParaRPr lang="fr-FR" dirty="0">
              <a:solidFill>
                <a:srgbClr val="000000"/>
              </a:solidFill>
              <a:latin typeface="Arial"/>
            </a:endParaRPr>
          </a:p>
        </p:txBody>
      </p:sp>
      <p:sp>
        <p:nvSpPr>
          <p:cNvPr id="5" name="Titre 4"/>
          <p:cNvSpPr>
            <a:spLocks noGrp="1"/>
          </p:cNvSpPr>
          <p:nvPr>
            <p:ph type="title"/>
          </p:nvPr>
        </p:nvSpPr>
        <p:spPr>
          <a:xfrm>
            <a:off x="3140159" y="117512"/>
            <a:ext cx="9021804" cy="672073"/>
          </a:xfrm>
        </p:spPr>
        <p:txBody>
          <a:bodyPr>
            <a:noAutofit/>
          </a:bodyPr>
          <a:lstStyle/>
          <a:p>
            <a:pPr algn="ctr"/>
            <a:r>
              <a:rPr lang="fr-FR" sz="3200" dirty="0"/>
              <a:t>2023 - 2028 : une offre de soins territorialisée</a:t>
            </a:r>
          </a:p>
        </p:txBody>
      </p:sp>
      <p:sp>
        <p:nvSpPr>
          <p:cNvPr id="6" name="Espace réservé du texte 5"/>
          <p:cNvSpPr>
            <a:spLocks noGrp="1"/>
          </p:cNvSpPr>
          <p:nvPr>
            <p:ph type="body" sz="quarter" idx="14"/>
          </p:nvPr>
        </p:nvSpPr>
        <p:spPr>
          <a:xfrm>
            <a:off x="431371" y="1124744"/>
            <a:ext cx="11089232" cy="3681325"/>
          </a:xfrm>
        </p:spPr>
        <p:txBody>
          <a:bodyPr/>
          <a:lstStyle/>
          <a:p>
            <a:pPr marL="503742" indent="-380981" algn="just">
              <a:buFont typeface="Wingdings" panose="05000000000000000000" pitchFamily="2" charset="2"/>
              <a:buChar char="q"/>
            </a:pPr>
            <a:r>
              <a:rPr lang="fr-FR" sz="3200" b="1" dirty="0">
                <a:solidFill>
                  <a:srgbClr val="0B2D9B"/>
                </a:solidFill>
              </a:rPr>
              <a:t>Les défis de demain </a:t>
            </a:r>
            <a:r>
              <a:rPr lang="fr-FR" sz="3200" b="1" dirty="0">
                <a:solidFill>
                  <a:srgbClr val="FF0000"/>
                </a:solidFill>
              </a:rPr>
              <a:t>2025</a:t>
            </a:r>
          </a:p>
          <a:p>
            <a:pPr marL="925765" lvl="1" indent="-457189" algn="just">
              <a:buFont typeface="Wingdings" panose="05000000000000000000" pitchFamily="2" charset="2"/>
              <a:buChar char="§"/>
            </a:pPr>
            <a:r>
              <a:rPr lang="fr-FR" sz="2133" b="1" dirty="0"/>
              <a:t>Vieillissement de la population </a:t>
            </a:r>
            <a:r>
              <a:rPr lang="fr-FR" sz="2133" dirty="0"/>
              <a:t>(PHV) : de nouveaux besoins – charge en soins majorée - Actions de prévention (autonomie/déclin cognitif/déclin sensoriel/dépistage  des cancers..) </a:t>
            </a:r>
          </a:p>
          <a:p>
            <a:pPr marL="925765" lvl="1" indent="-457189" algn="just">
              <a:buFont typeface="Wingdings" panose="05000000000000000000" pitchFamily="2" charset="2"/>
              <a:buChar char="§"/>
            </a:pPr>
            <a:r>
              <a:rPr lang="fr-FR" sz="2133" b="1" dirty="0"/>
              <a:t>Déserts médicaux : </a:t>
            </a:r>
            <a:r>
              <a:rPr lang="fr-FR" sz="2133" dirty="0"/>
              <a:t>des territoires disparates en </a:t>
            </a:r>
            <a:r>
              <a:rPr lang="fr-FR" sz="2133" b="1" dirty="0"/>
              <a:t>ressources médicales</a:t>
            </a:r>
          </a:p>
          <a:p>
            <a:pPr marL="925765" lvl="1" indent="-457189" algn="just">
              <a:buFont typeface="Wingdings" panose="05000000000000000000" pitchFamily="2" charset="2"/>
              <a:buChar char="§"/>
            </a:pPr>
            <a:r>
              <a:rPr lang="fr-FR" sz="2133" b="1" dirty="0"/>
              <a:t>Coordination/collaboration </a:t>
            </a:r>
            <a:r>
              <a:rPr lang="fr-FR" sz="2133" dirty="0"/>
              <a:t>à mettre en place et/ou à renforcer </a:t>
            </a:r>
            <a:r>
              <a:rPr lang="fr-FR" sz="2133" b="1" dirty="0"/>
              <a:t>entre les acteurs de la ville et de l’hôpital et le secteur médico-social. </a:t>
            </a:r>
            <a:r>
              <a:rPr lang="fr-FR" sz="2133" dirty="0"/>
              <a:t>Implication nécessaire de tous les acteurs de la santé du droit commun. </a:t>
            </a:r>
            <a:endParaRPr lang="fr-FR" sz="2133" i="1" dirty="0"/>
          </a:p>
          <a:p>
            <a:pPr marL="925765" lvl="1" indent="-457189" algn="just">
              <a:buFont typeface="Wingdings" panose="05000000000000000000" pitchFamily="2" charset="2"/>
              <a:buChar char="§"/>
            </a:pPr>
            <a:r>
              <a:rPr lang="fr-FR" sz="2133" b="1" dirty="0"/>
              <a:t>Former les professionnels aux spécificités des handicaps </a:t>
            </a:r>
            <a:r>
              <a:rPr lang="fr-FR" sz="2133" dirty="0"/>
              <a:t>(formation initiale et continue): médecine générale, </a:t>
            </a:r>
            <a:r>
              <a:rPr lang="fr-FR" sz="2133" b="1" i="1" dirty="0"/>
              <a:t>odontologie, gynécologie: sages-femmes, gynécologues, </a:t>
            </a:r>
            <a:r>
              <a:rPr lang="fr-FR" sz="2133" dirty="0"/>
              <a:t>professions paramédicales (IFSI)</a:t>
            </a:r>
          </a:p>
          <a:p>
            <a:pPr marL="503742" indent="-380981" algn="just">
              <a:buFont typeface="Wingdings" panose="05000000000000000000" pitchFamily="2" charset="2"/>
              <a:buChar char="q"/>
            </a:pPr>
            <a:endParaRPr lang="fr-FR" sz="3200" dirty="0"/>
          </a:p>
          <a:p>
            <a:pPr marL="503742" indent="-380981" algn="just">
              <a:buFont typeface="Wingdings" panose="05000000000000000000" pitchFamily="2" charset="2"/>
              <a:buChar char="q"/>
            </a:pPr>
            <a:endParaRPr lang="fr-FR" sz="1467" dirty="0"/>
          </a:p>
          <a:p>
            <a:pPr algn="just"/>
            <a:endParaRPr lang="fr-FR" sz="3200" dirty="0"/>
          </a:p>
        </p:txBody>
      </p:sp>
      <p:pic>
        <p:nvPicPr>
          <p:cNvPr id="3" name="Image 2">
            <a:extLst>
              <a:ext uri="{FF2B5EF4-FFF2-40B4-BE49-F238E27FC236}">
                <a16:creationId xmlns:a16="http://schemas.microsoft.com/office/drawing/2014/main" id="{D13216F2-D930-6079-267C-8842E09910DD}"/>
              </a:ext>
            </a:extLst>
          </p:cNvPr>
          <p:cNvPicPr>
            <a:picLocks noChangeAspect="1"/>
          </p:cNvPicPr>
          <p:nvPr/>
        </p:nvPicPr>
        <p:blipFill>
          <a:blip r:embed="rId2"/>
          <a:stretch>
            <a:fillRect/>
          </a:stretch>
        </p:blipFill>
        <p:spPr>
          <a:xfrm>
            <a:off x="242549" y="86311"/>
            <a:ext cx="3023657" cy="759203"/>
          </a:xfrm>
          <a:prstGeom prst="rect">
            <a:avLst/>
          </a:prstGeom>
        </p:spPr>
      </p:pic>
    </p:spTree>
    <p:extLst>
      <p:ext uri="{BB962C8B-B14F-4D97-AF65-F5344CB8AC3E}">
        <p14:creationId xmlns:p14="http://schemas.microsoft.com/office/powerpoint/2010/main" val="788202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795" y="835276"/>
            <a:ext cx="5429165" cy="4088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387298" y="302330"/>
            <a:ext cx="1678777" cy="338554"/>
          </a:xfrm>
          <a:prstGeom prst="rect">
            <a:avLst/>
          </a:prstGeom>
          <a:ln>
            <a:solidFill>
              <a:schemeClr val="bg1"/>
            </a:solidFill>
          </a:ln>
        </p:spPr>
        <p:txBody>
          <a:bodyPr wrap="square">
            <a:spAutoFit/>
          </a:bodyPr>
          <a:lstStyle/>
          <a:p>
            <a:pPr defTabSz="1219140">
              <a:defRPr/>
            </a:pPr>
            <a:r>
              <a:rPr lang="fr-FR" sz="1600" b="1" dirty="0">
                <a:solidFill>
                  <a:srgbClr val="0070C0"/>
                </a:solidFill>
                <a:effectLst>
                  <a:outerShdw blurRad="38100" dist="38100" dir="2700000" algn="tl">
                    <a:srgbClr val="000000">
                      <a:alpha val="43137"/>
                    </a:srgbClr>
                  </a:outerShdw>
                </a:effectLst>
                <a:latin typeface="Arial" pitchFamily="34" charset="0"/>
                <a:cs typeface="Arial" pitchFamily="34" charset="0"/>
              </a:rPr>
              <a:t>Offre de Soins </a:t>
            </a:r>
            <a:endParaRPr lang="fr-FR" sz="1600" dirty="0">
              <a:solidFill>
                <a:srgbClr val="0070C0"/>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Rectangle 4"/>
          <p:cNvSpPr txBox="1">
            <a:spLocks/>
          </p:cNvSpPr>
          <p:nvPr/>
        </p:nvSpPr>
        <p:spPr bwMode="auto">
          <a:xfrm>
            <a:off x="2735627" y="162264"/>
            <a:ext cx="7249845"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815975" indent="-815975" algn="l" defTabSz="512763" rtl="0" eaLnBrk="0" fontAlgn="base" hangingPunct="0">
              <a:spcBef>
                <a:spcPct val="0"/>
              </a:spcBef>
              <a:spcAft>
                <a:spcPct val="0"/>
              </a:spcAft>
              <a:buSzPct val="30000"/>
              <a:buBlip>
                <a:blip r:embed="rId3"/>
              </a:buBlip>
              <a:tabLst>
                <a:tab pos="806450" algn="l"/>
                <a:tab pos="1141413" algn="l"/>
                <a:tab pos="5243513" algn="l"/>
              </a:tabLst>
              <a:defRPr sz="2900" b="1">
                <a:solidFill>
                  <a:srgbClr val="7AB800"/>
                </a:solidFill>
                <a:latin typeface="+mj-lt"/>
                <a:ea typeface="+mj-ea"/>
                <a:cs typeface="+mj-cs"/>
              </a:defRPr>
            </a:lvl1pPr>
            <a:lvl2pPr marL="815975" indent="-815975" algn="l" defTabSz="512763" rtl="0" eaLnBrk="0" fontAlgn="base" hangingPunct="0">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2pPr>
            <a:lvl3pPr marL="815975" indent="-815975" algn="l" defTabSz="512763" rtl="0" eaLnBrk="0" fontAlgn="base" hangingPunct="0">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3pPr>
            <a:lvl4pPr marL="815975" indent="-815975" algn="l" defTabSz="512763" rtl="0" eaLnBrk="0" fontAlgn="base" hangingPunct="0">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4pPr>
            <a:lvl5pPr marL="815975" indent="-815975" algn="l" defTabSz="512763" rtl="0" eaLnBrk="0" fontAlgn="base" hangingPunct="0">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5pPr>
            <a:lvl6pPr marL="1273175" indent="-815975" algn="l" defTabSz="512763" rtl="0" fontAlgn="base">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6pPr>
            <a:lvl7pPr marL="1730375" indent="-815975" algn="l" defTabSz="512763" rtl="0" fontAlgn="base">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7pPr>
            <a:lvl8pPr marL="2187575" indent="-815975" algn="l" defTabSz="512763" rtl="0" fontAlgn="base">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8pPr>
            <a:lvl9pPr marL="2644775" indent="-815975" algn="l" defTabSz="512763" rtl="0" fontAlgn="base">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9pPr>
          </a:lstStyle>
          <a:p>
            <a:pPr marL="0" indent="0" algn="r" defTabSz="683650">
              <a:buNone/>
              <a:tabLst>
                <a:tab pos="1075213" algn="l"/>
                <a:tab pos="1521809" algn="l"/>
                <a:tab pos="6991001" algn="l"/>
              </a:tabLst>
              <a:defRPr/>
            </a:pPr>
            <a:r>
              <a:rPr lang="fr-FR" sz="2800" dirty="0">
                <a:solidFill>
                  <a:srgbClr val="000000"/>
                </a:solidFill>
                <a:latin typeface="Arial"/>
              </a:rPr>
              <a:t>Accès aux soins des PH: récapitulatif   </a:t>
            </a:r>
          </a:p>
        </p:txBody>
      </p:sp>
      <p:sp>
        <p:nvSpPr>
          <p:cNvPr id="13" name="Rectangle 12"/>
          <p:cNvSpPr/>
          <p:nvPr/>
        </p:nvSpPr>
        <p:spPr>
          <a:xfrm>
            <a:off x="143339" y="5061183"/>
            <a:ext cx="6022568" cy="1323439"/>
          </a:xfrm>
          <a:prstGeom prst="rect">
            <a:avLst/>
          </a:prstGeom>
        </p:spPr>
        <p:txBody>
          <a:bodyPr wrap="square">
            <a:spAutoFit/>
          </a:bodyPr>
          <a:lstStyle/>
          <a:p>
            <a:pPr defTabSz="1219140">
              <a:defRPr/>
            </a:pPr>
            <a:r>
              <a:rPr lang="fr-FR" sz="1600" b="1" dirty="0">
                <a:solidFill>
                  <a:srgbClr val="0070C0"/>
                </a:solidFill>
                <a:effectLst>
                  <a:outerShdw blurRad="38100" dist="38100" dir="2700000" algn="tl">
                    <a:srgbClr val="000000">
                      <a:alpha val="43137"/>
                    </a:srgbClr>
                  </a:outerShdw>
                </a:effectLst>
                <a:latin typeface="Arial" pitchFamily="34" charset="0"/>
                <a:cs typeface="Arial" pitchFamily="34" charset="0"/>
              </a:rPr>
              <a:t>Qualité de la prise en charge en soins en ESMS PH</a:t>
            </a:r>
          </a:p>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Médicaments et handicap </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(formation) </a:t>
            </a:r>
          </a:p>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IMH handicap </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(infections associées aux soins) </a:t>
            </a:r>
          </a:p>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Fiches Urgences et handicap </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(Guide)  </a:t>
            </a:r>
          </a:p>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Fiches Urgences Chirurgie et Handicap - JOP </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(Guide)  </a:t>
            </a:r>
          </a:p>
        </p:txBody>
      </p:sp>
      <p:sp>
        <p:nvSpPr>
          <p:cNvPr id="2" name="Rectangle 1"/>
          <p:cNvSpPr/>
          <p:nvPr/>
        </p:nvSpPr>
        <p:spPr>
          <a:xfrm>
            <a:off x="5987454" y="700545"/>
            <a:ext cx="6166413" cy="3293209"/>
          </a:xfrm>
          <a:prstGeom prst="rect">
            <a:avLst/>
          </a:prstGeom>
        </p:spPr>
        <p:txBody>
          <a:bodyPr wrap="square">
            <a:spAutoFit/>
          </a:bodyPr>
          <a:lstStyle/>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HANDICONSULT </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=&gt; 8 dispositifs en </a:t>
            </a:r>
            <a:r>
              <a:rPr lang="fr-FR"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2025</a:t>
            </a:r>
          </a:p>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Santé Orale et handicap </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=&gt;</a:t>
            </a: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Réseau RHAPSODIF labellisation HANDIDENT de centres de santé dentaires </a:t>
            </a:r>
            <a:r>
              <a:rPr lang="fr-FR"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2025 </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 Offre de soins : sous MEOPA/AG - formation jeunes dentistes </a:t>
            </a:r>
          </a:p>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Gynécologie et handicap </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=&gt; Démarche Handigynéco –extension en EANM 75-77-93  </a:t>
            </a:r>
            <a:r>
              <a:rPr lang="fr-FR"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2025</a:t>
            </a:r>
            <a:endPar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Sourds /malentendants (soins spécifiques) </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offre renforcée UNISS (Pitié) – UTES (offre somatique et psychiatrique) </a:t>
            </a:r>
          </a:p>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Chirurgie et handicap (</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Unités Peropératoires) </a:t>
            </a:r>
          </a:p>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HandiBLOC </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(1 par département) </a:t>
            </a:r>
            <a:endParaRPr lang="fr-FR" sz="16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Dépistage Organisés (DO) des cancers des PSH </a:t>
            </a:r>
            <a:r>
              <a:rPr lang="fr-FR"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2025</a:t>
            </a:r>
            <a:endPar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Besoins en soins des PHV (lien avec secteur PA) </a:t>
            </a:r>
            <a:r>
              <a:rPr lang="fr-FR"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2025</a:t>
            </a:r>
            <a:endPar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defTabSz="1219140">
              <a:defRPr/>
            </a:pPr>
            <a:endPar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Rectangle 10"/>
          <p:cNvSpPr/>
          <p:nvPr/>
        </p:nvSpPr>
        <p:spPr>
          <a:xfrm>
            <a:off x="6159125" y="4340724"/>
            <a:ext cx="6032875" cy="1569660"/>
          </a:xfrm>
          <a:prstGeom prst="rect">
            <a:avLst/>
          </a:prstGeom>
        </p:spPr>
        <p:txBody>
          <a:bodyPr wrap="square">
            <a:spAutoFit/>
          </a:bodyPr>
          <a:lstStyle/>
          <a:p>
            <a:pPr algn="ctr" defTabSz="1219140">
              <a:defRPr/>
            </a:pPr>
            <a:r>
              <a:rPr lang="fr-FR" sz="1600" b="1" dirty="0">
                <a:solidFill>
                  <a:srgbClr val="0070C0"/>
                </a:solidFill>
                <a:effectLst>
                  <a:outerShdw blurRad="38100" dist="38100" dir="2700000" algn="tl">
                    <a:srgbClr val="000000">
                      <a:alpha val="43137"/>
                    </a:srgbClr>
                  </a:outerShdw>
                </a:effectLst>
                <a:latin typeface="Arial" pitchFamily="34" charset="0"/>
                <a:cs typeface="Arial" pitchFamily="34" charset="0"/>
              </a:rPr>
              <a:t>Transversalité ville-hôpital  </a:t>
            </a:r>
          </a:p>
          <a:p>
            <a:pPr algn="ctr" defTabSz="1219140">
              <a:defRPr/>
            </a:pPr>
            <a:r>
              <a:rPr lang="fr-FR"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2025</a:t>
            </a:r>
            <a:endParaRPr lang="fr-FR" sz="1600" b="1" dirty="0">
              <a:solidFill>
                <a:srgbClr val="0070C0"/>
              </a:solidFill>
              <a:effectLst>
                <a:outerShdw blurRad="38100" dist="38100" dir="2700000" algn="tl">
                  <a:srgbClr val="000000">
                    <a:alpha val="43137"/>
                  </a:srgbClr>
                </a:outerShdw>
              </a:effectLst>
              <a:latin typeface="Arial" pitchFamily="34" charset="0"/>
              <a:cs typeface="Arial" pitchFamily="34" charset="0"/>
            </a:endParaRPr>
          </a:p>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Référents Handicap en établissement de santé en IDF</a:t>
            </a:r>
          </a:p>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8 Comités Départementaux de suivi Charte Jacob </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 Comité régional (IRHS) – </a:t>
            </a:r>
            <a:r>
              <a:rPr lang="fr-FR" sz="1600" dirty="0" err="1">
                <a:solidFill>
                  <a:srgbClr val="000000"/>
                </a:solidFill>
                <a:effectLst>
                  <a:outerShdw blurRad="38100" dist="38100" dir="2700000" algn="tl">
                    <a:srgbClr val="000000">
                      <a:alpha val="43137"/>
                    </a:srgbClr>
                  </a:outerShdw>
                </a:effectLst>
                <a:latin typeface="Arial" pitchFamily="34" charset="0"/>
                <a:cs typeface="Arial" pitchFamily="34" charset="0"/>
              </a:rPr>
              <a:t>Handidactique</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 – </a:t>
            </a:r>
            <a:r>
              <a:rPr lang="fr-FR" sz="1600" dirty="0" err="1">
                <a:solidFill>
                  <a:srgbClr val="000000"/>
                </a:solidFill>
                <a:effectLst>
                  <a:outerShdw blurRad="38100" dist="38100" dir="2700000" algn="tl">
                    <a:srgbClr val="000000">
                      <a:alpha val="43137"/>
                    </a:srgbClr>
                  </a:outerShdw>
                </a:effectLst>
                <a:latin typeface="Arial" pitchFamily="34" charset="0"/>
                <a:cs typeface="Arial" pitchFamily="34" charset="0"/>
              </a:rPr>
              <a:t>Handifaction</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 </a:t>
            </a:r>
          </a:p>
          <a:p>
            <a:pPr marL="228589" indent="-228589" defTabSz="1219140">
              <a:buFont typeface="Wingdings" panose="05000000000000000000" pitchFamily="2" charset="2"/>
              <a:buChar char="q"/>
              <a:defRPr/>
            </a:pPr>
            <a:r>
              <a:rPr lang="fr-FR" sz="1600" b="1" dirty="0">
                <a:solidFill>
                  <a:srgbClr val="000000"/>
                </a:solidFill>
                <a:effectLst>
                  <a:outerShdw blurRad="38100" dist="38100" dir="2700000" algn="tl">
                    <a:srgbClr val="000000">
                      <a:alpha val="43137"/>
                    </a:srgbClr>
                  </a:outerShdw>
                </a:effectLst>
                <a:latin typeface="Arial" pitchFamily="34" charset="0"/>
                <a:cs typeface="Arial" pitchFamily="34" charset="0"/>
              </a:rPr>
              <a:t>SPDA </a:t>
            </a:r>
            <a:r>
              <a:rPr lang="fr-FR" sz="1600" dirty="0">
                <a:solidFill>
                  <a:srgbClr val="000000"/>
                </a:solidFill>
                <a:effectLst>
                  <a:outerShdw blurRad="38100" dist="38100" dir="2700000" algn="tl">
                    <a:srgbClr val="000000">
                      <a:alpha val="43137"/>
                    </a:srgbClr>
                  </a:outerShdw>
                </a:effectLst>
                <a:latin typeface="Arial" pitchFamily="34" charset="0"/>
                <a:cs typeface="Arial" pitchFamily="34" charset="0"/>
              </a:rPr>
              <a:t>(</a:t>
            </a:r>
            <a:r>
              <a:rPr lang="fr-FR" sz="1600" dirty="0">
                <a:solidFill>
                  <a:srgbClr val="000000"/>
                </a:solidFill>
                <a:latin typeface="Arial"/>
              </a:rPr>
              <a:t>Service Public Départemental de l’Autonomie):</a:t>
            </a:r>
            <a:endParaRPr lang="fr-FR" sz="1600" dirty="0">
              <a:solidFill>
                <a:srgbClr val="00009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tangle 2">
            <a:extLst>
              <a:ext uri="{FF2B5EF4-FFF2-40B4-BE49-F238E27FC236}">
                <a16:creationId xmlns:a16="http://schemas.microsoft.com/office/drawing/2014/main" id="{48C75334-CE51-1AAF-4777-2E4DD850E89C}"/>
              </a:ext>
            </a:extLst>
          </p:cNvPr>
          <p:cNvSpPr/>
          <p:nvPr/>
        </p:nvSpPr>
        <p:spPr>
          <a:xfrm>
            <a:off x="143339" y="1"/>
            <a:ext cx="3168352" cy="835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Arial"/>
            </a:endParaRPr>
          </a:p>
        </p:txBody>
      </p:sp>
      <p:sp>
        <p:nvSpPr>
          <p:cNvPr id="4" name="Rectangle 3">
            <a:extLst>
              <a:ext uri="{FF2B5EF4-FFF2-40B4-BE49-F238E27FC236}">
                <a16:creationId xmlns:a16="http://schemas.microsoft.com/office/drawing/2014/main" id="{96753A91-E785-4F2C-F6F6-879A1A9C1EDB}"/>
              </a:ext>
            </a:extLst>
          </p:cNvPr>
          <p:cNvSpPr/>
          <p:nvPr/>
        </p:nvSpPr>
        <p:spPr>
          <a:xfrm>
            <a:off x="6065833" y="4197086"/>
            <a:ext cx="6022569" cy="1959548"/>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Arial"/>
            </a:endParaRPr>
          </a:p>
        </p:txBody>
      </p:sp>
    </p:spTree>
    <p:extLst>
      <p:ext uri="{BB962C8B-B14F-4D97-AF65-F5344CB8AC3E}">
        <p14:creationId xmlns:p14="http://schemas.microsoft.com/office/powerpoint/2010/main" val="217138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445DF66-0890-4225-AF6E-D94BC92DDCD4}"/>
              </a:ext>
            </a:extLst>
          </p:cNvPr>
          <p:cNvPicPr>
            <a:picLocks noChangeAspect="1"/>
          </p:cNvPicPr>
          <p:nvPr/>
        </p:nvPicPr>
        <p:blipFill>
          <a:blip r:embed="rId2"/>
          <a:stretch>
            <a:fillRect/>
          </a:stretch>
        </p:blipFill>
        <p:spPr>
          <a:xfrm>
            <a:off x="2" y="45109"/>
            <a:ext cx="2449039" cy="759203"/>
          </a:xfrm>
          <a:prstGeom prst="rect">
            <a:avLst/>
          </a:prstGeom>
        </p:spPr>
      </p:pic>
      <p:sp>
        <p:nvSpPr>
          <p:cNvPr id="10" name="Rectangle 4"/>
          <p:cNvSpPr txBox="1">
            <a:spLocks/>
          </p:cNvSpPr>
          <p:nvPr/>
        </p:nvSpPr>
        <p:spPr bwMode="auto">
          <a:xfrm>
            <a:off x="1103446" y="730714"/>
            <a:ext cx="3623341" cy="542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815975" indent="-815975" algn="l" defTabSz="512763" rtl="0" eaLnBrk="0" fontAlgn="base" hangingPunct="0">
              <a:spcBef>
                <a:spcPct val="0"/>
              </a:spcBef>
              <a:spcAft>
                <a:spcPct val="0"/>
              </a:spcAft>
              <a:buSzPct val="30000"/>
              <a:buBlip>
                <a:blip r:embed="rId3"/>
              </a:buBlip>
              <a:tabLst>
                <a:tab pos="806450" algn="l"/>
                <a:tab pos="1141413" algn="l"/>
                <a:tab pos="5243513" algn="l"/>
              </a:tabLst>
              <a:defRPr sz="2900" b="1">
                <a:solidFill>
                  <a:srgbClr val="7AB800"/>
                </a:solidFill>
                <a:latin typeface="+mj-lt"/>
                <a:ea typeface="+mj-ea"/>
                <a:cs typeface="+mj-cs"/>
              </a:defRPr>
            </a:lvl1pPr>
            <a:lvl2pPr marL="815975" indent="-815975" algn="l" defTabSz="512763" rtl="0" eaLnBrk="0" fontAlgn="base" hangingPunct="0">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2pPr>
            <a:lvl3pPr marL="815975" indent="-815975" algn="l" defTabSz="512763" rtl="0" eaLnBrk="0" fontAlgn="base" hangingPunct="0">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3pPr>
            <a:lvl4pPr marL="815975" indent="-815975" algn="l" defTabSz="512763" rtl="0" eaLnBrk="0" fontAlgn="base" hangingPunct="0">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4pPr>
            <a:lvl5pPr marL="815975" indent="-815975" algn="l" defTabSz="512763" rtl="0" eaLnBrk="0" fontAlgn="base" hangingPunct="0">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5pPr>
            <a:lvl6pPr marL="1273175" indent="-815975" algn="l" defTabSz="512763" rtl="0" fontAlgn="base">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6pPr>
            <a:lvl7pPr marL="1730375" indent="-815975" algn="l" defTabSz="512763" rtl="0" fontAlgn="base">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7pPr>
            <a:lvl8pPr marL="2187575" indent="-815975" algn="l" defTabSz="512763" rtl="0" fontAlgn="base">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8pPr>
            <a:lvl9pPr marL="2644775" indent="-815975" algn="l" defTabSz="512763" rtl="0" fontAlgn="base">
              <a:spcBef>
                <a:spcPct val="0"/>
              </a:spcBef>
              <a:spcAft>
                <a:spcPct val="0"/>
              </a:spcAft>
              <a:buSzPct val="30000"/>
              <a:buBlip>
                <a:blip r:embed="rId3"/>
              </a:buBlip>
              <a:tabLst>
                <a:tab pos="806450" algn="l"/>
                <a:tab pos="1141413" algn="l"/>
                <a:tab pos="5243513" algn="l"/>
              </a:tabLst>
              <a:defRPr sz="2900" b="1">
                <a:solidFill>
                  <a:srgbClr val="7AB800"/>
                </a:solidFill>
                <a:latin typeface="Arial" charset="0"/>
              </a:defRPr>
            </a:lvl9pPr>
          </a:lstStyle>
          <a:p>
            <a:pPr marL="0" indent="0" defTabSz="683667">
              <a:buNone/>
              <a:tabLst>
                <a:tab pos="1075240" algn="l"/>
                <a:tab pos="1521846" algn="l"/>
                <a:tab pos="6991176" algn="l"/>
              </a:tabLst>
              <a:defRPr/>
            </a:pPr>
            <a:r>
              <a:rPr lang="fr-FR" sz="2667" dirty="0">
                <a:solidFill>
                  <a:srgbClr val="0070C0"/>
                </a:solidFill>
                <a:latin typeface="Arial"/>
              </a:rPr>
              <a:t>       Contacts ARS</a:t>
            </a:r>
          </a:p>
        </p:txBody>
      </p:sp>
      <p:sp>
        <p:nvSpPr>
          <p:cNvPr id="13" name="Rectangle 12"/>
          <p:cNvSpPr/>
          <p:nvPr/>
        </p:nvSpPr>
        <p:spPr>
          <a:xfrm>
            <a:off x="527381" y="1332105"/>
            <a:ext cx="10945216" cy="2431050"/>
          </a:xfrm>
          <a:prstGeom prst="rect">
            <a:avLst/>
          </a:prstGeom>
        </p:spPr>
        <p:txBody>
          <a:bodyPr wrap="square">
            <a:spAutoFit/>
          </a:bodyPr>
          <a:lstStyle/>
          <a:p>
            <a:pPr defTabSz="1219170">
              <a:defRPr/>
            </a:pPr>
            <a:r>
              <a:rPr lang="fr-FR" sz="2133" b="1" dirty="0">
                <a:solidFill>
                  <a:srgbClr val="000000"/>
                </a:solidFill>
                <a:latin typeface="Arial"/>
              </a:rPr>
              <a:t>Docteur Florian LAURENT</a:t>
            </a:r>
          </a:p>
          <a:p>
            <a:pPr defTabSz="1219170">
              <a:defRPr/>
            </a:pPr>
            <a:r>
              <a:rPr lang="fr-FR" sz="2133" dirty="0">
                <a:solidFill>
                  <a:srgbClr val="000000"/>
                </a:solidFill>
                <a:latin typeface="Arial"/>
              </a:rPr>
              <a:t>Directeur de projet régional santé bucco-dentaire - </a:t>
            </a:r>
            <a:r>
              <a:rPr lang="fr-FR" sz="2133" b="1" dirty="0">
                <a:solidFill>
                  <a:srgbClr val="000000"/>
                </a:solidFill>
                <a:latin typeface="Arial"/>
              </a:rPr>
              <a:t>Direction de l’offre de soins</a:t>
            </a:r>
          </a:p>
          <a:p>
            <a:pPr defTabSz="1219170">
              <a:defRPr/>
            </a:pPr>
            <a:r>
              <a:rPr lang="fr-FR" sz="2133" u="sng" dirty="0">
                <a:solidFill>
                  <a:srgbClr val="000000"/>
                </a:solidFill>
                <a:latin typeface="Arial"/>
              </a:rPr>
              <a:t>florian.laurent@ars.sante.fr</a:t>
            </a:r>
          </a:p>
          <a:p>
            <a:pPr defTabSz="1219170">
              <a:defRPr/>
            </a:pPr>
            <a:endParaRPr lang="fr-FR" sz="2400" b="1" dirty="0">
              <a:solidFill>
                <a:srgbClr val="000000"/>
              </a:solidFill>
              <a:latin typeface="Arial"/>
            </a:endParaRPr>
          </a:p>
          <a:p>
            <a:pPr defTabSz="1219170">
              <a:defRPr/>
            </a:pPr>
            <a:r>
              <a:rPr lang="fr-FR" sz="2133" b="1" dirty="0">
                <a:solidFill>
                  <a:srgbClr val="000000"/>
                </a:solidFill>
                <a:latin typeface="Arial"/>
              </a:rPr>
              <a:t>Docteur Catherine REY-QUINIO</a:t>
            </a:r>
          </a:p>
          <a:p>
            <a:pPr defTabSz="1219170">
              <a:defRPr/>
            </a:pPr>
            <a:r>
              <a:rPr lang="fr-FR" sz="2133" dirty="0">
                <a:solidFill>
                  <a:srgbClr val="000000"/>
                </a:solidFill>
                <a:latin typeface="Arial"/>
              </a:rPr>
              <a:t>Conseillère médicale Politique du handicap -  </a:t>
            </a:r>
            <a:r>
              <a:rPr lang="fr-FR" sz="2133" b="1" dirty="0">
                <a:solidFill>
                  <a:srgbClr val="000000"/>
                </a:solidFill>
                <a:latin typeface="Arial"/>
              </a:rPr>
              <a:t>Direction de l’Autonomie</a:t>
            </a:r>
          </a:p>
          <a:p>
            <a:pPr defTabSz="1219170">
              <a:defRPr/>
            </a:pPr>
            <a:r>
              <a:rPr lang="fr-FR" sz="2133" u="sng" dirty="0">
                <a:solidFill>
                  <a:srgbClr val="000000"/>
                </a:solidFill>
                <a:latin typeface="Arial"/>
                <a:hlinkClick r:id="rId4"/>
              </a:rPr>
              <a:t>catherine.rey-quinio@ars.sante.fr</a:t>
            </a:r>
            <a:endParaRPr lang="fr-FR" sz="2133" dirty="0">
              <a:solidFill>
                <a:srgbClr val="000000"/>
              </a:solidFill>
              <a:latin typeface="Arial"/>
            </a:endParaRPr>
          </a:p>
        </p:txBody>
      </p:sp>
      <p:sp>
        <p:nvSpPr>
          <p:cNvPr id="2" name="Espace réservé du contenu 3">
            <a:extLst>
              <a:ext uri="{FF2B5EF4-FFF2-40B4-BE49-F238E27FC236}">
                <a16:creationId xmlns:a16="http://schemas.microsoft.com/office/drawing/2014/main" id="{134AB362-8394-B951-3D6C-AC6A62333928}"/>
              </a:ext>
            </a:extLst>
          </p:cNvPr>
          <p:cNvSpPr>
            <a:spLocks noGrp="1"/>
          </p:cNvSpPr>
          <p:nvPr>
            <p:ph idx="1"/>
          </p:nvPr>
        </p:nvSpPr>
        <p:spPr>
          <a:xfrm>
            <a:off x="623392" y="4101075"/>
            <a:ext cx="9073139" cy="2372459"/>
          </a:xfrm>
        </p:spPr>
        <p:txBody>
          <a:bodyPr/>
          <a:lstStyle/>
          <a:p>
            <a:pPr eaLnBrk="1" hangingPunct="1"/>
            <a:r>
              <a:rPr lang="fr-FR" altLang="fr-FR" sz="2667" b="1" dirty="0">
                <a:solidFill>
                  <a:srgbClr val="0070C0"/>
                </a:solidFill>
              </a:rPr>
              <a:t>	Contact DEMARCHE HANDIGYNECO </a:t>
            </a:r>
            <a:r>
              <a:rPr lang="fr-FR" altLang="fr-FR" sz="3200" b="1" dirty="0">
                <a:solidFill>
                  <a:srgbClr val="0070C0"/>
                </a:solidFill>
              </a:rPr>
              <a:t>IDF</a:t>
            </a:r>
          </a:p>
          <a:p>
            <a:pPr eaLnBrk="1" hangingPunct="1"/>
            <a:r>
              <a:rPr lang="fr-FR" altLang="fr-FR" sz="2133" b="1" dirty="0"/>
              <a:t>Benjamin VOUHE</a:t>
            </a:r>
          </a:p>
          <a:p>
            <a:pPr eaLnBrk="1" hangingPunct="1"/>
            <a:r>
              <a:rPr lang="fr-FR" altLang="fr-FR" sz="2133" dirty="0"/>
              <a:t>Chef de projet Ile-de-France –VYV3 IDF </a:t>
            </a:r>
          </a:p>
          <a:p>
            <a:pPr eaLnBrk="1" hangingPunct="1"/>
            <a:r>
              <a:rPr lang="fr-FR" altLang="fr-FR" sz="2133" dirty="0">
                <a:hlinkClick r:id="rId5"/>
              </a:rPr>
              <a:t>benjamin.vouhe@idf.vyv3.fr</a:t>
            </a:r>
            <a:r>
              <a:rPr lang="fr-FR" altLang="fr-FR" sz="2133" dirty="0"/>
              <a:t> </a:t>
            </a:r>
          </a:p>
          <a:p>
            <a:pPr lvl="2">
              <a:spcBef>
                <a:spcPts val="400"/>
              </a:spcBef>
            </a:pPr>
            <a:endParaRPr lang="fr-FR" altLang="fr-FR" dirty="0"/>
          </a:p>
          <a:p>
            <a:pPr lvl="2">
              <a:spcBef>
                <a:spcPts val="400"/>
              </a:spcBef>
            </a:pPr>
            <a:endParaRPr lang="fr-FR" altLang="fr-FR" dirty="0"/>
          </a:p>
          <a:p>
            <a:pPr marL="479988" lvl="2" indent="0">
              <a:spcBef>
                <a:spcPts val="400"/>
              </a:spcBef>
              <a:buNone/>
            </a:pPr>
            <a:r>
              <a:rPr lang="fr-FR" altLang="fr-FR" dirty="0"/>
              <a:t>			</a:t>
            </a:r>
          </a:p>
          <a:p>
            <a:pPr marL="479988" lvl="2" indent="0" algn="ctr">
              <a:spcBef>
                <a:spcPts val="400"/>
              </a:spcBef>
              <a:buNone/>
            </a:pPr>
            <a:r>
              <a:rPr lang="fr-FR" altLang="fr-FR" dirty="0"/>
              <a:t>		</a:t>
            </a:r>
            <a:endParaRPr lang="sk-SK" altLang="fr-FR" dirty="0"/>
          </a:p>
        </p:txBody>
      </p:sp>
    </p:spTree>
    <p:extLst>
      <p:ext uri="{BB962C8B-B14F-4D97-AF65-F5344CB8AC3E}">
        <p14:creationId xmlns:p14="http://schemas.microsoft.com/office/powerpoint/2010/main" val="3714698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p:cNvSpPr>
            <a:spLocks noGrp="1"/>
          </p:cNvSpPr>
          <p:nvPr>
            <p:ph type="dt" sz="half" idx="2"/>
          </p:nvPr>
        </p:nvSpPr>
        <p:spPr/>
        <p:txBody>
          <a:bodyPr/>
          <a:lstStyle/>
          <a:p>
            <a:pPr defTabSz="1219170">
              <a:defRPr/>
            </a:pPr>
            <a:fld id="{251C71F6-E0A6-1740-B64F-38F332886BAF}" type="datetime1">
              <a:rPr lang="fr-FR" kern="0" cap="all">
                <a:solidFill>
                  <a:srgbClr val="000000"/>
                </a:solidFill>
                <a:latin typeface="Arial"/>
                <a:cs typeface="Arial"/>
              </a:rPr>
              <a:pPr defTabSz="1219170">
                <a:defRPr/>
              </a:pPr>
              <a:t>02/04/2025</a:t>
            </a:fld>
            <a:endParaRPr lang="fr-FR" kern="0" cap="all">
              <a:solidFill>
                <a:srgbClr val="000000"/>
              </a:solidFill>
              <a:latin typeface="Arial"/>
              <a:cs typeface="Arial"/>
            </a:endParaRPr>
          </a:p>
        </p:txBody>
      </p:sp>
      <p:sp>
        <p:nvSpPr>
          <p:cNvPr id="2" name="Espace réservé du numéro de diapositive 1"/>
          <p:cNvSpPr>
            <a:spLocks noGrp="1"/>
          </p:cNvSpPr>
          <p:nvPr>
            <p:ph type="sldNum" sz="quarter" idx="4"/>
          </p:nvPr>
        </p:nvSpPr>
        <p:spPr/>
        <p:txBody>
          <a:bodyPr/>
          <a:lstStyle/>
          <a:p>
            <a:pPr defTabSz="1219170">
              <a:defRPr/>
            </a:pPr>
            <a:fld id="{733122C9-A0B9-462F-8757-0847AD287B63}" type="slidenum">
              <a:rPr lang="fr-FR" kern="0">
                <a:solidFill>
                  <a:srgbClr val="000000"/>
                </a:solidFill>
                <a:latin typeface="Arial"/>
                <a:cs typeface="Arial"/>
              </a:rPr>
              <a:pPr defTabSz="1219170">
                <a:defRPr/>
              </a:pPr>
              <a:t>34</a:t>
            </a:fld>
            <a:endParaRPr lang="fr-FR" kern="0">
              <a:solidFill>
                <a:srgbClr val="000000"/>
              </a:solidFill>
              <a:latin typeface="Arial"/>
              <a:cs typeface="Arial"/>
            </a:endParaRPr>
          </a:p>
        </p:txBody>
      </p:sp>
      <p:sp>
        <p:nvSpPr>
          <p:cNvPr id="3" name="Titre 1">
            <a:extLst>
              <a:ext uri="{FF2B5EF4-FFF2-40B4-BE49-F238E27FC236}">
                <a16:creationId xmlns:a16="http://schemas.microsoft.com/office/drawing/2014/main" id="{4DAD5679-8BA9-C0B9-9B5C-FFD9D05FEB07}"/>
              </a:ext>
            </a:extLst>
          </p:cNvPr>
          <p:cNvSpPr txBox="1">
            <a:spLocks/>
          </p:cNvSpPr>
          <p:nvPr/>
        </p:nvSpPr>
        <p:spPr>
          <a:xfrm>
            <a:off x="650625" y="2756926"/>
            <a:ext cx="11041227" cy="2208245"/>
          </a:xfrm>
          <a:prstGeom prst="rect">
            <a:avLst/>
          </a:prstGeom>
        </p:spPr>
        <p:txBody>
          <a:bodyPr lIns="121920" tIns="60960" rIns="121920" bIns="60960" anchor="t"/>
          <a:lstStyle>
            <a:lvl1pPr marL="14288" indent="0" algn="l" defTabSz="914400">
              <a:lnSpc>
                <a:spcPct val="90000"/>
              </a:lnSpc>
              <a:spcBef>
                <a:spcPts val="0"/>
              </a:spcBef>
              <a:buNone/>
              <a:defRPr sz="2500" b="1">
                <a:solidFill>
                  <a:schemeClr val="tx1"/>
                </a:solidFill>
                <a:latin typeface="+mj-lt"/>
                <a:ea typeface="+mj-ea"/>
                <a:cs typeface="+mj-cs"/>
              </a:defRPr>
            </a:lvl1pPr>
          </a:lstStyle>
          <a:p>
            <a:pPr marL="18626" algn="ctr" defTabSz="1219170"/>
            <a:r>
              <a:rPr lang="fr-FR" sz="3200" kern="0">
                <a:solidFill>
                  <a:srgbClr val="000000"/>
                </a:solidFill>
                <a:latin typeface="Arial"/>
                <a:cs typeface="Arial"/>
              </a:rPr>
              <a:t>Coordination régionale </a:t>
            </a:r>
            <a:endParaRPr lang="en-US" sz="3333" kern="0">
              <a:solidFill>
                <a:srgbClr val="000000"/>
              </a:solidFill>
              <a:latin typeface="Arial"/>
              <a:cs typeface="Arial"/>
            </a:endParaRPr>
          </a:p>
          <a:p>
            <a:pPr marL="18626" algn="ctr" defTabSz="1219170"/>
            <a:r>
              <a:rPr lang="fr-FR" sz="3200" kern="0">
                <a:solidFill>
                  <a:srgbClr val="000000"/>
                </a:solidFill>
                <a:latin typeface="Arial"/>
                <a:cs typeface="Arial"/>
              </a:rPr>
              <a:t>des référents handicap </a:t>
            </a:r>
            <a:endParaRPr lang="en-US" sz="3333" kern="0">
              <a:solidFill>
                <a:srgbClr val="000000"/>
              </a:solidFill>
              <a:latin typeface="Arial"/>
              <a:cs typeface="Arial"/>
            </a:endParaRPr>
          </a:p>
          <a:p>
            <a:pPr marL="18626" algn="ctr" defTabSz="1219170"/>
            <a:r>
              <a:rPr lang="fr-FR" sz="3200" kern="0">
                <a:solidFill>
                  <a:srgbClr val="000000"/>
                </a:solidFill>
                <a:latin typeface="Arial"/>
                <a:cs typeface="Arial"/>
              </a:rPr>
              <a:t>des établissements de santé </a:t>
            </a:r>
            <a:endParaRPr lang="en-US" sz="3333" kern="0">
              <a:solidFill>
                <a:srgbClr val="000000"/>
              </a:solidFill>
              <a:latin typeface="Arial"/>
              <a:cs typeface="Arial"/>
            </a:endParaRPr>
          </a:p>
          <a:p>
            <a:pPr marL="18626" algn="ctr" defTabSz="1219170"/>
            <a:r>
              <a:rPr lang="fr-FR" sz="3200" kern="0">
                <a:solidFill>
                  <a:srgbClr val="000000"/>
                </a:solidFill>
                <a:latin typeface="Arial"/>
                <a:cs typeface="Arial"/>
              </a:rPr>
              <a:t>en Ile-de-France</a:t>
            </a:r>
            <a:endParaRPr lang="en-US" sz="3333" kern="0">
              <a:solidFill>
                <a:srgbClr val="000000"/>
              </a:solidFill>
              <a:latin typeface="Arial"/>
              <a:cs typeface="Arial"/>
            </a:endParaRPr>
          </a:p>
          <a:p>
            <a:pPr marL="18626" algn="ctr" defTabSz="1219170"/>
            <a:endParaRPr lang="fr-FR" sz="3200" kern="0">
              <a:solidFill>
                <a:srgbClr val="000000"/>
              </a:solidFill>
              <a:latin typeface="Arial"/>
              <a:cs typeface="Arial"/>
            </a:endParaRPr>
          </a:p>
          <a:p>
            <a:pPr marL="18626" algn="ctr" defTabSz="1219170"/>
            <a:endParaRPr lang="fr-FR" sz="2667" kern="0">
              <a:solidFill>
                <a:srgbClr val="000000"/>
              </a:solidFill>
              <a:latin typeface="Arial"/>
              <a:cs typeface="Arial"/>
            </a:endParaRPr>
          </a:p>
        </p:txBody>
      </p:sp>
      <p:pic>
        <p:nvPicPr>
          <p:cNvPr id="4" name="Picture 3">
            <a:extLst>
              <a:ext uri="{FF2B5EF4-FFF2-40B4-BE49-F238E27FC236}">
                <a16:creationId xmlns:a16="http://schemas.microsoft.com/office/drawing/2014/main" id="{A3FAFD17-2C6B-2D0E-D25A-3981F3F25483}"/>
              </a:ext>
            </a:extLst>
          </p:cNvPr>
          <p:cNvPicPr>
            <a:picLocks noChangeAspect="1"/>
          </p:cNvPicPr>
          <p:nvPr/>
        </p:nvPicPr>
        <p:blipFill>
          <a:blip r:embed="rId2"/>
          <a:stretch>
            <a:fillRect/>
          </a:stretch>
        </p:blipFill>
        <p:spPr>
          <a:xfrm>
            <a:off x="6677269" y="388328"/>
            <a:ext cx="4710723" cy="1110763"/>
          </a:xfrm>
          <a:prstGeom prst="rect">
            <a:avLst/>
          </a:prstGeom>
        </p:spPr>
      </p:pic>
    </p:spTree>
    <p:extLst>
      <p:ext uri="{BB962C8B-B14F-4D97-AF65-F5344CB8AC3E}">
        <p14:creationId xmlns:p14="http://schemas.microsoft.com/office/powerpoint/2010/main" val="1641963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B5630-54E6-EFFB-72B2-CAE80770DB83}"/>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3B6AAB2-3A95-B183-2376-AC35FDE1CFA6}"/>
              </a:ext>
            </a:extLst>
          </p:cNvPr>
          <p:cNvSpPr>
            <a:spLocks noGrp="1"/>
          </p:cNvSpPr>
          <p:nvPr>
            <p:ph type="sldNum" sz="quarter" idx="12"/>
          </p:nvPr>
        </p:nvSpPr>
        <p:spPr/>
        <p:txBody>
          <a:bodyPr/>
          <a:lstStyle/>
          <a:p>
            <a:pPr defTabSz="1219170"/>
            <a:fld id="{733122C9-A0B9-462F-8757-0847AD287B63}" type="slidenum">
              <a:rPr lang="fr-FR" kern="0">
                <a:solidFill>
                  <a:srgbClr val="000000"/>
                </a:solidFill>
                <a:latin typeface="Arial"/>
                <a:cs typeface="Arial"/>
              </a:rPr>
              <a:pPr defTabSz="1219170"/>
              <a:t>35</a:t>
            </a:fld>
            <a:endParaRPr lang="fr-FR" kern="0">
              <a:solidFill>
                <a:srgbClr val="000000"/>
              </a:solidFill>
              <a:latin typeface="Arial"/>
              <a:cs typeface="Arial"/>
            </a:endParaRPr>
          </a:p>
        </p:txBody>
      </p:sp>
      <p:sp>
        <p:nvSpPr>
          <p:cNvPr id="2" name="Espace réservé de la date 1">
            <a:extLst>
              <a:ext uri="{FF2B5EF4-FFF2-40B4-BE49-F238E27FC236}">
                <a16:creationId xmlns:a16="http://schemas.microsoft.com/office/drawing/2014/main" id="{626BE772-2214-5680-5955-666905562DFA}"/>
              </a:ext>
            </a:extLst>
          </p:cNvPr>
          <p:cNvSpPr>
            <a:spLocks noGrp="1"/>
          </p:cNvSpPr>
          <p:nvPr>
            <p:ph type="dt" sz="half" idx="2"/>
          </p:nvPr>
        </p:nvSpPr>
        <p:spPr/>
        <p:txBody>
          <a:bodyPr/>
          <a:lstStyle/>
          <a:p>
            <a:pPr defTabSz="1219170"/>
            <a:fld id="{9E4F9C7A-68E5-0042-9946-4669E134DC3E}" type="datetime1">
              <a:rPr lang="fr-FR" kern="0" cap="all">
                <a:solidFill>
                  <a:srgbClr val="000000"/>
                </a:solidFill>
                <a:latin typeface="Marianne" panose="02000000000000000000" pitchFamily="50" charset="0"/>
                <a:cs typeface="Arial"/>
              </a:rPr>
              <a:pPr defTabSz="1219170"/>
              <a:t>02/04/2025</a:t>
            </a:fld>
            <a:endParaRPr lang="fr-FR" kern="0" cap="all">
              <a:solidFill>
                <a:srgbClr val="000000"/>
              </a:solidFill>
              <a:latin typeface="Marianne" panose="02000000000000000000" pitchFamily="50" charset="0"/>
              <a:cs typeface="Arial"/>
            </a:endParaRPr>
          </a:p>
        </p:txBody>
      </p:sp>
      <p:sp>
        <p:nvSpPr>
          <p:cNvPr id="6" name="Espace réservé du contenu 2">
            <a:extLst>
              <a:ext uri="{FF2B5EF4-FFF2-40B4-BE49-F238E27FC236}">
                <a16:creationId xmlns:a16="http://schemas.microsoft.com/office/drawing/2014/main" id="{BC992863-6071-4D45-6795-E751182C3A48}"/>
              </a:ext>
            </a:extLst>
          </p:cNvPr>
          <p:cNvSpPr txBox="1">
            <a:spLocks/>
          </p:cNvSpPr>
          <p:nvPr/>
        </p:nvSpPr>
        <p:spPr>
          <a:xfrm>
            <a:off x="1765492" y="317672"/>
            <a:ext cx="9349923" cy="672075"/>
          </a:xfrm>
          <a:prstGeom prst="rect">
            <a:avLst/>
          </a:prstGeom>
        </p:spPr>
        <p:txBody>
          <a:bodyPr lIns="121920" tIns="60960" rIns="121920" bIns="60960" anchor="t"/>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defTabSz="1219170">
              <a:spcAft>
                <a:spcPts val="667"/>
              </a:spcAft>
            </a:pPr>
            <a:r>
              <a:rPr lang="fr-FR" sz="3200" b="1">
                <a:solidFill>
                  <a:srgbClr val="16369E"/>
                </a:solidFill>
                <a:latin typeface="Arial"/>
                <a:cs typeface="Arial"/>
              </a:rPr>
              <a:t>Les référents handicap en ES</a:t>
            </a:r>
            <a:endParaRPr lang="fr-FR" sz="1867">
              <a:solidFill>
                <a:srgbClr val="000000"/>
              </a:solidFill>
              <a:latin typeface="Arial"/>
              <a:cs typeface="Arial"/>
            </a:endParaRPr>
          </a:p>
        </p:txBody>
      </p:sp>
      <p:sp>
        <p:nvSpPr>
          <p:cNvPr id="7" name="Espace réservé du contenu 2">
            <a:extLst>
              <a:ext uri="{FF2B5EF4-FFF2-40B4-BE49-F238E27FC236}">
                <a16:creationId xmlns:a16="http://schemas.microsoft.com/office/drawing/2014/main" id="{B378059F-4C4B-8742-7365-11854CF692D3}"/>
              </a:ext>
            </a:extLst>
          </p:cNvPr>
          <p:cNvSpPr txBox="1">
            <a:spLocks/>
          </p:cNvSpPr>
          <p:nvPr/>
        </p:nvSpPr>
        <p:spPr>
          <a:xfrm>
            <a:off x="555172" y="1029796"/>
            <a:ext cx="11386457" cy="672075"/>
          </a:xfrm>
          <a:prstGeom prst="rect">
            <a:avLst/>
          </a:prstGeom>
        </p:spPr>
        <p:txBody>
          <a:bodyPr lIns="121920" tIns="60960" rIns="121920" bIns="60960" anchor="t"/>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2764" defTabSz="1219170">
              <a:spcAft>
                <a:spcPts val="667"/>
              </a:spcAft>
            </a:pPr>
            <a:r>
              <a:rPr lang="fr-FR" sz="1467" b="1">
                <a:solidFill>
                  <a:srgbClr val="000000"/>
                </a:solidFill>
                <a:latin typeface="Arial"/>
                <a:cs typeface="Arial"/>
              </a:rPr>
              <a:t>La mesure s’inscrit dans la continuité des recommandations :</a:t>
            </a:r>
          </a:p>
          <a:p>
            <a:pPr marL="579952" indent="-457189" defTabSz="1219170">
              <a:spcAft>
                <a:spcPts val="667"/>
              </a:spcAft>
              <a:buFont typeface="Wingdings" panose="05000000000000000000" pitchFamily="2" charset="2"/>
              <a:buChar char="q"/>
            </a:pPr>
            <a:r>
              <a:rPr lang="fr-FR" sz="1467" b="1">
                <a:solidFill>
                  <a:srgbClr val="000000"/>
                </a:solidFill>
                <a:latin typeface="Arial"/>
                <a:cs typeface="Arial"/>
              </a:rPr>
              <a:t>Du rapport de M. Pascal Jacob,  formulées en 2013-2014 sur l’accès aux soins et à la santé des PSH </a:t>
            </a:r>
          </a:p>
          <a:p>
            <a:pPr marL="579952" indent="-457189" defTabSz="1219170">
              <a:spcAft>
                <a:spcPts val="667"/>
              </a:spcAft>
              <a:buFont typeface="Wingdings" panose="05000000000000000000" pitchFamily="2" charset="2"/>
              <a:buChar char="q"/>
            </a:pPr>
            <a:r>
              <a:rPr lang="fr-FR" sz="1467" b="1">
                <a:solidFill>
                  <a:srgbClr val="000000"/>
                </a:solidFill>
                <a:latin typeface="Arial"/>
                <a:cs typeface="Arial"/>
              </a:rPr>
              <a:t>De la HAS 2017 </a:t>
            </a:r>
            <a:r>
              <a:rPr lang="fr-FR" sz="1467" i="1">
                <a:solidFill>
                  <a:srgbClr val="000000"/>
                </a:solidFill>
                <a:latin typeface="Arial"/>
                <a:cs typeface="Arial"/>
              </a:rPr>
              <a:t>Accueil, accompagnement et organisation des soins en établissement de santé pour les personnes en situation de handicap   </a:t>
            </a:r>
            <a:r>
              <a:rPr lang="fr-FR" sz="1467">
                <a:solidFill>
                  <a:srgbClr val="000000"/>
                </a:solidFill>
                <a:latin typeface="Arial"/>
                <a:cs typeface="Arial"/>
                <a:hlinkClick r:id="rId3"/>
              </a:rPr>
              <a:t>https://www.has-sante.fr/upload/docs/application/pdf/2017-09/guide_handicap_etablissement.pdf</a:t>
            </a:r>
            <a:r>
              <a:rPr lang="fr-FR" sz="1467">
                <a:solidFill>
                  <a:srgbClr val="000000"/>
                </a:solidFill>
                <a:latin typeface="Arial"/>
                <a:cs typeface="Arial"/>
              </a:rPr>
              <a:t>  </a:t>
            </a:r>
          </a:p>
          <a:p>
            <a:pPr marL="579952" indent="-457189" defTabSz="1219170">
              <a:spcAft>
                <a:spcPts val="667"/>
              </a:spcAft>
              <a:buFont typeface="Wingdings" panose="05000000000000000000" pitchFamily="2" charset="2"/>
              <a:buChar char="q"/>
            </a:pPr>
            <a:r>
              <a:rPr lang="fr-FR" sz="1467" b="1">
                <a:solidFill>
                  <a:srgbClr val="000000"/>
                </a:solidFill>
                <a:latin typeface="Arial"/>
                <a:cs typeface="Arial"/>
              </a:rPr>
              <a:t>De la Conférence Nationale Handicap d’avril 2023 </a:t>
            </a:r>
          </a:p>
          <a:p>
            <a:pPr marL="122764" defTabSz="1219170">
              <a:spcAft>
                <a:spcPts val="667"/>
              </a:spcAft>
            </a:pPr>
            <a:endParaRPr lang="fr-FR" sz="2267">
              <a:solidFill>
                <a:srgbClr val="000000"/>
              </a:solidFill>
              <a:highlight>
                <a:srgbClr val="FFFF00"/>
              </a:highlight>
              <a:latin typeface="Arial"/>
              <a:cs typeface="Arial"/>
            </a:endParaRPr>
          </a:p>
          <a:p>
            <a:pPr marL="122764" defTabSz="1219170">
              <a:spcAft>
                <a:spcPts val="667"/>
              </a:spcAft>
            </a:pPr>
            <a:endParaRPr lang="fr-FR" sz="2267">
              <a:solidFill>
                <a:srgbClr val="000000"/>
              </a:solidFill>
              <a:highlight>
                <a:srgbClr val="FFFF00"/>
              </a:highlight>
              <a:latin typeface="Arial"/>
              <a:cs typeface="Arial"/>
            </a:endParaRPr>
          </a:p>
          <a:p>
            <a:pPr marL="122764" defTabSz="1219170">
              <a:spcAft>
                <a:spcPts val="667"/>
              </a:spcAft>
            </a:pPr>
            <a:endParaRPr lang="fr-FR" sz="2267">
              <a:solidFill>
                <a:srgbClr val="000000"/>
              </a:solidFill>
              <a:highlight>
                <a:srgbClr val="FFFF00"/>
              </a:highlight>
              <a:latin typeface="Arial"/>
              <a:cs typeface="Arial"/>
            </a:endParaRPr>
          </a:p>
          <a:p>
            <a:pPr marL="122764" defTabSz="1219170">
              <a:spcAft>
                <a:spcPts val="667"/>
              </a:spcAft>
            </a:pPr>
            <a:endParaRPr lang="fr-FR" sz="2267">
              <a:solidFill>
                <a:srgbClr val="000000"/>
              </a:solidFill>
              <a:highlight>
                <a:srgbClr val="FFFF00"/>
              </a:highlight>
              <a:latin typeface="Arial"/>
              <a:cs typeface="Arial"/>
            </a:endParaRPr>
          </a:p>
          <a:p>
            <a:pPr marL="122764" defTabSz="1219170">
              <a:lnSpc>
                <a:spcPct val="150000"/>
              </a:lnSpc>
              <a:spcAft>
                <a:spcPts val="667"/>
              </a:spcAft>
            </a:pPr>
            <a:endParaRPr lang="fr-FR" sz="2400" b="1">
              <a:solidFill>
                <a:srgbClr val="000000"/>
              </a:solidFill>
              <a:highlight>
                <a:srgbClr val="FFFF00"/>
              </a:highlight>
              <a:latin typeface="Arial"/>
              <a:cs typeface="Arial"/>
            </a:endParaRPr>
          </a:p>
          <a:p>
            <a:pPr marL="122764" defTabSz="1219170">
              <a:spcAft>
                <a:spcPts val="667"/>
              </a:spcAft>
            </a:pPr>
            <a:endParaRPr lang="fr-FR" sz="2400">
              <a:solidFill>
                <a:srgbClr val="000000"/>
              </a:solidFill>
              <a:latin typeface="Marianne" panose="02000000000000000000" pitchFamily="2" charset="0"/>
              <a:cs typeface="Arial"/>
            </a:endParaRPr>
          </a:p>
        </p:txBody>
      </p:sp>
      <p:sp>
        <p:nvSpPr>
          <p:cNvPr id="3" name="TextBox 2">
            <a:extLst>
              <a:ext uri="{FF2B5EF4-FFF2-40B4-BE49-F238E27FC236}">
                <a16:creationId xmlns:a16="http://schemas.microsoft.com/office/drawing/2014/main" id="{DCEDD83A-B192-4EC3-784C-7DD2438D644E}"/>
              </a:ext>
            </a:extLst>
          </p:cNvPr>
          <p:cNvSpPr txBox="1"/>
          <p:nvPr/>
        </p:nvSpPr>
        <p:spPr>
          <a:xfrm>
            <a:off x="281209" y="187473"/>
            <a:ext cx="993607" cy="492443"/>
          </a:xfrm>
          <a:prstGeom prst="rect">
            <a:avLst/>
          </a:prstGeom>
          <a:solidFill>
            <a:schemeClr val="bg1"/>
          </a:solid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endParaRPr lang="en-US" sz="2400" kern="0">
              <a:solidFill>
                <a:srgbClr val="000000"/>
              </a:solidFill>
              <a:latin typeface="Arial"/>
              <a:cs typeface="Arial"/>
            </a:endParaRPr>
          </a:p>
        </p:txBody>
      </p:sp>
      <p:pic>
        <p:nvPicPr>
          <p:cNvPr id="8" name="Picture 7">
            <a:extLst>
              <a:ext uri="{FF2B5EF4-FFF2-40B4-BE49-F238E27FC236}">
                <a16:creationId xmlns:a16="http://schemas.microsoft.com/office/drawing/2014/main" id="{1AF0805C-FE42-20ED-82B7-0D5FABBF4C5A}"/>
              </a:ext>
            </a:extLst>
          </p:cNvPr>
          <p:cNvPicPr>
            <a:picLocks noChangeAspect="1"/>
          </p:cNvPicPr>
          <p:nvPr/>
        </p:nvPicPr>
        <p:blipFill>
          <a:blip r:embed="rId4"/>
          <a:stretch>
            <a:fillRect/>
          </a:stretch>
        </p:blipFill>
        <p:spPr>
          <a:xfrm>
            <a:off x="280697" y="262448"/>
            <a:ext cx="2351503" cy="673937"/>
          </a:xfrm>
          <a:prstGeom prst="rect">
            <a:avLst/>
          </a:prstGeom>
        </p:spPr>
      </p:pic>
      <p:pic>
        <p:nvPicPr>
          <p:cNvPr id="11" name="Image 10">
            <a:extLst>
              <a:ext uri="{FF2B5EF4-FFF2-40B4-BE49-F238E27FC236}">
                <a16:creationId xmlns:a16="http://schemas.microsoft.com/office/drawing/2014/main" id="{356D9CFD-18AB-9EAA-D606-EC3426C68799}"/>
              </a:ext>
            </a:extLst>
          </p:cNvPr>
          <p:cNvPicPr>
            <a:picLocks noChangeAspect="1"/>
          </p:cNvPicPr>
          <p:nvPr/>
        </p:nvPicPr>
        <p:blipFill>
          <a:blip r:embed="rId5"/>
          <a:stretch>
            <a:fillRect/>
          </a:stretch>
        </p:blipFill>
        <p:spPr>
          <a:xfrm>
            <a:off x="1627188" y="2554745"/>
            <a:ext cx="8763451" cy="4072676"/>
          </a:xfrm>
          <a:prstGeom prst="rect">
            <a:avLst/>
          </a:prstGeom>
        </p:spPr>
      </p:pic>
      <p:sp>
        <p:nvSpPr>
          <p:cNvPr id="12" name="Flèche : droite 11">
            <a:extLst>
              <a:ext uri="{FF2B5EF4-FFF2-40B4-BE49-F238E27FC236}">
                <a16:creationId xmlns:a16="http://schemas.microsoft.com/office/drawing/2014/main" id="{45FE5634-22B9-6A8F-490C-55087F8676E2}"/>
              </a:ext>
            </a:extLst>
          </p:cNvPr>
          <p:cNvSpPr/>
          <p:nvPr/>
        </p:nvSpPr>
        <p:spPr>
          <a:xfrm>
            <a:off x="698215" y="2800392"/>
            <a:ext cx="773172" cy="256755"/>
          </a:xfrm>
          <a:prstGeom prst="rightArrow">
            <a:avLst/>
          </a:prstGeom>
          <a:solidFill>
            <a:srgbClr val="5ABCAF"/>
          </a:solidFill>
          <a:ln>
            <a:solidFill>
              <a:srgbClr val="5ABC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fr-FR" sz="2400" kern="0">
              <a:solidFill>
                <a:srgbClr val="FFFFFF"/>
              </a:solidFill>
              <a:latin typeface="Arial"/>
              <a:cs typeface="Arial"/>
            </a:endParaRPr>
          </a:p>
        </p:txBody>
      </p:sp>
    </p:spTree>
    <p:extLst>
      <p:ext uri="{BB962C8B-B14F-4D97-AF65-F5344CB8AC3E}">
        <p14:creationId xmlns:p14="http://schemas.microsoft.com/office/powerpoint/2010/main" val="2887537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defTabSz="1219170"/>
            <a:fld id="{733122C9-A0B9-462F-8757-0847AD287B63}" type="slidenum">
              <a:rPr lang="fr-FR" kern="0">
                <a:solidFill>
                  <a:srgbClr val="000000"/>
                </a:solidFill>
                <a:latin typeface="Arial"/>
                <a:cs typeface="Arial"/>
              </a:rPr>
              <a:pPr defTabSz="1219170"/>
              <a:t>36</a:t>
            </a:fld>
            <a:endParaRPr lang="fr-FR" kern="0">
              <a:solidFill>
                <a:srgbClr val="000000"/>
              </a:solidFill>
              <a:latin typeface="Arial"/>
              <a:cs typeface="Arial"/>
            </a:endParaRPr>
          </a:p>
        </p:txBody>
      </p:sp>
      <p:sp>
        <p:nvSpPr>
          <p:cNvPr id="2" name="Espace réservé de la date 1"/>
          <p:cNvSpPr>
            <a:spLocks noGrp="1"/>
          </p:cNvSpPr>
          <p:nvPr>
            <p:ph type="dt" sz="half" idx="2"/>
          </p:nvPr>
        </p:nvSpPr>
        <p:spPr/>
        <p:txBody>
          <a:bodyPr/>
          <a:lstStyle/>
          <a:p>
            <a:pPr defTabSz="1219170"/>
            <a:fld id="{9E4F9C7A-68E5-0042-9946-4669E134DC3E}" type="datetime1">
              <a:rPr lang="fr-FR" kern="0" cap="all">
                <a:solidFill>
                  <a:srgbClr val="000000"/>
                </a:solidFill>
                <a:latin typeface="Marianne" panose="02000000000000000000" pitchFamily="50" charset="0"/>
                <a:cs typeface="Arial"/>
              </a:rPr>
              <a:pPr defTabSz="1219170"/>
              <a:t>02/04/2025</a:t>
            </a:fld>
            <a:endParaRPr lang="fr-FR" kern="0" cap="all">
              <a:solidFill>
                <a:srgbClr val="000000"/>
              </a:solidFill>
              <a:latin typeface="Marianne" panose="02000000000000000000" pitchFamily="50" charset="0"/>
              <a:cs typeface="Arial"/>
            </a:endParaRPr>
          </a:p>
        </p:txBody>
      </p:sp>
      <p:sp>
        <p:nvSpPr>
          <p:cNvPr id="6" name="Espace réservé du contenu 2"/>
          <p:cNvSpPr txBox="1">
            <a:spLocks/>
          </p:cNvSpPr>
          <p:nvPr/>
        </p:nvSpPr>
        <p:spPr>
          <a:xfrm>
            <a:off x="2111657" y="295741"/>
            <a:ext cx="9349923" cy="672075"/>
          </a:xfrm>
          <a:prstGeom prst="rect">
            <a:avLst/>
          </a:prstGeom>
        </p:spPr>
        <p:txBody>
          <a:bodyPr lIns="121920" tIns="60960" rIns="121920" bIns="60960" anchor="t"/>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defTabSz="1219170">
              <a:spcAft>
                <a:spcPts val="667"/>
              </a:spcAft>
            </a:pPr>
            <a:r>
              <a:rPr lang="fr-FR" sz="3200" b="1">
                <a:solidFill>
                  <a:srgbClr val="16369E"/>
                </a:solidFill>
                <a:latin typeface="Arial"/>
                <a:cs typeface="Arial"/>
              </a:rPr>
              <a:t>Missions de la coordinatrice régionale </a:t>
            </a:r>
            <a:endParaRPr lang="en-US" sz="1867">
              <a:solidFill>
                <a:srgbClr val="000000"/>
              </a:solidFill>
              <a:latin typeface="Arial"/>
              <a:cs typeface="Arial"/>
            </a:endParaRPr>
          </a:p>
          <a:p>
            <a:pPr marL="0" algn="ctr" defTabSz="1219170">
              <a:spcAft>
                <a:spcPts val="667"/>
              </a:spcAft>
            </a:pPr>
            <a:r>
              <a:rPr lang="fr-FR" sz="3200" b="1">
                <a:solidFill>
                  <a:srgbClr val="16369E"/>
                </a:solidFill>
                <a:latin typeface="Arial"/>
                <a:cs typeface="Arial"/>
              </a:rPr>
              <a:t>des référents handicap  </a:t>
            </a:r>
          </a:p>
        </p:txBody>
      </p:sp>
      <p:sp>
        <p:nvSpPr>
          <p:cNvPr id="7" name="Espace réservé du contenu 2"/>
          <p:cNvSpPr txBox="1">
            <a:spLocks/>
          </p:cNvSpPr>
          <p:nvPr/>
        </p:nvSpPr>
        <p:spPr>
          <a:xfrm>
            <a:off x="778011" y="1420135"/>
            <a:ext cx="10751061" cy="4667127"/>
          </a:xfrm>
          <a:prstGeom prst="rect">
            <a:avLst/>
          </a:prstGeom>
        </p:spPr>
        <p:txBody>
          <a:bodyPr lIns="121920" tIns="60960" rIns="121920" bIns="60960" anchor="t"/>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2764" defTabSz="1219170">
              <a:spcAft>
                <a:spcPts val="667"/>
              </a:spcAft>
            </a:pPr>
            <a:endParaRPr lang="fr-FR" sz="2133" b="1">
              <a:solidFill>
                <a:srgbClr val="000000"/>
              </a:solidFill>
              <a:latin typeface="Arial"/>
              <a:cs typeface="Arial"/>
            </a:endParaRPr>
          </a:p>
          <a:p>
            <a:pPr marL="503754" indent="-380990" algn="just" defTabSz="1219170">
              <a:lnSpc>
                <a:spcPct val="150000"/>
              </a:lnSpc>
              <a:spcAft>
                <a:spcPts val="667"/>
              </a:spcAft>
              <a:buFont typeface="Wingdings" panose="05000000000000000000" pitchFamily="2" charset="2"/>
              <a:buChar char="q"/>
            </a:pPr>
            <a:r>
              <a:rPr lang="fr-FR" sz="2133" b="1">
                <a:solidFill>
                  <a:srgbClr val="000000"/>
                </a:solidFill>
                <a:latin typeface="Arial"/>
                <a:cs typeface="Arial"/>
              </a:rPr>
              <a:t>Coordonner et animer le réseau des référents handicaps des établissements de santé </a:t>
            </a:r>
            <a:r>
              <a:rPr lang="fr-FR" sz="2133">
                <a:solidFill>
                  <a:srgbClr val="000000"/>
                </a:solidFill>
                <a:latin typeface="Arial"/>
                <a:cs typeface="Arial"/>
              </a:rPr>
              <a:t>de la région IDF</a:t>
            </a:r>
            <a:endParaRPr lang="fr-FR" sz="2133">
              <a:solidFill>
                <a:srgbClr val="000000"/>
              </a:solidFill>
              <a:latin typeface="Arial"/>
              <a:ea typeface="+mn-lt"/>
              <a:cs typeface="Arial"/>
            </a:endParaRPr>
          </a:p>
          <a:p>
            <a:pPr marL="503754" indent="-380990" algn="just" defTabSz="1219170">
              <a:lnSpc>
                <a:spcPct val="150000"/>
              </a:lnSpc>
              <a:spcAft>
                <a:spcPts val="667"/>
              </a:spcAft>
              <a:buFont typeface="Wingdings" panose="05000000000000000000" pitchFamily="2" charset="2"/>
              <a:buChar char="q"/>
            </a:pPr>
            <a:r>
              <a:rPr lang="fr-FR" sz="2133" b="1">
                <a:solidFill>
                  <a:srgbClr val="000000"/>
                </a:solidFill>
                <a:latin typeface="Arial"/>
                <a:ea typeface="+mn-lt"/>
                <a:cs typeface="Arial"/>
              </a:rPr>
              <a:t>Participer</a:t>
            </a:r>
            <a:r>
              <a:rPr lang="fr-FR" sz="2133">
                <a:solidFill>
                  <a:srgbClr val="000000"/>
                </a:solidFill>
                <a:latin typeface="Arial"/>
                <a:ea typeface="+mn-lt"/>
                <a:cs typeface="Arial"/>
              </a:rPr>
              <a:t> à la structuration du parcours de soins de la PSH à l’échelle de chaque territoire, e</a:t>
            </a:r>
            <a:r>
              <a:rPr lang="fr-FR" sz="2133">
                <a:solidFill>
                  <a:srgbClr val="000000"/>
                </a:solidFill>
                <a:latin typeface="Arial"/>
                <a:cs typeface="Arial"/>
              </a:rPr>
              <a:t>n tenant compte des </a:t>
            </a:r>
            <a:r>
              <a:rPr lang="fr-FR" sz="2133" b="1">
                <a:solidFill>
                  <a:srgbClr val="000000"/>
                </a:solidFill>
                <a:latin typeface="Arial"/>
                <a:cs typeface="Arial"/>
              </a:rPr>
              <a:t>dispositifs déployés</a:t>
            </a:r>
            <a:r>
              <a:rPr lang="fr-FR" sz="2133">
                <a:solidFill>
                  <a:srgbClr val="000000"/>
                </a:solidFill>
                <a:latin typeface="Arial"/>
                <a:cs typeface="Arial"/>
              </a:rPr>
              <a:t> (parcours en santé orale, Démarche Handigynéco, </a:t>
            </a:r>
            <a:r>
              <a:rPr lang="fr-FR" sz="2133" err="1">
                <a:solidFill>
                  <a:srgbClr val="000000"/>
                </a:solidFill>
                <a:latin typeface="Arial"/>
                <a:cs typeface="Arial"/>
              </a:rPr>
              <a:t>Handiconsult</a:t>
            </a:r>
            <a:r>
              <a:rPr lang="fr-FR" sz="2133">
                <a:solidFill>
                  <a:srgbClr val="000000"/>
                </a:solidFill>
                <a:latin typeface="Arial"/>
                <a:cs typeface="Arial"/>
              </a:rPr>
              <a:t>) et </a:t>
            </a:r>
            <a:r>
              <a:rPr lang="fr-FR" sz="2133" b="1">
                <a:solidFill>
                  <a:srgbClr val="000000"/>
                </a:solidFill>
                <a:latin typeface="Arial"/>
                <a:cs typeface="Arial"/>
              </a:rPr>
              <a:t>dispositifs à venir</a:t>
            </a:r>
            <a:r>
              <a:rPr lang="fr-FR" sz="2133">
                <a:solidFill>
                  <a:srgbClr val="000000"/>
                </a:solidFill>
                <a:latin typeface="Arial"/>
                <a:cs typeface="Arial"/>
              </a:rPr>
              <a:t> (Centres de santé Handident, </a:t>
            </a:r>
            <a:r>
              <a:rPr lang="fr-FR" sz="2133" err="1">
                <a:solidFill>
                  <a:srgbClr val="000000"/>
                </a:solidFill>
                <a:latin typeface="Arial"/>
                <a:cs typeface="Arial"/>
              </a:rPr>
              <a:t>Handibloc</a:t>
            </a:r>
            <a:r>
              <a:rPr lang="fr-FR" sz="2133">
                <a:solidFill>
                  <a:srgbClr val="000000"/>
                </a:solidFill>
                <a:latin typeface="Arial"/>
                <a:cs typeface="Arial"/>
              </a:rPr>
              <a:t>, etc...)</a:t>
            </a:r>
          </a:p>
          <a:p>
            <a:pPr marL="503754" indent="-380990" algn="just" defTabSz="1219170">
              <a:lnSpc>
                <a:spcPct val="150000"/>
              </a:lnSpc>
              <a:spcAft>
                <a:spcPts val="667"/>
              </a:spcAft>
              <a:buFont typeface="Wingdings" panose="05000000000000000000" pitchFamily="2" charset="2"/>
              <a:buChar char="q"/>
            </a:pPr>
            <a:r>
              <a:rPr lang="fr-FR" sz="2133" b="1">
                <a:solidFill>
                  <a:srgbClr val="000000"/>
                </a:solidFill>
                <a:latin typeface="Arial"/>
                <a:ea typeface="+mn-lt"/>
                <a:cs typeface="Arial"/>
              </a:rPr>
              <a:t>Contribuer au déploiement de la politique d'accès aux soins</a:t>
            </a:r>
            <a:r>
              <a:rPr lang="fr-FR" sz="2133">
                <a:solidFill>
                  <a:srgbClr val="000000"/>
                </a:solidFill>
                <a:latin typeface="Arial"/>
                <a:ea typeface="+mn-lt"/>
                <a:cs typeface="Arial"/>
              </a:rPr>
              <a:t> des PSH, en cohérence avec les </a:t>
            </a:r>
            <a:r>
              <a:rPr lang="fr-FR" sz="2133" b="1">
                <a:solidFill>
                  <a:srgbClr val="000000"/>
                </a:solidFill>
                <a:latin typeface="Arial"/>
                <a:ea typeface="+mn-lt"/>
                <a:cs typeface="Arial"/>
              </a:rPr>
              <a:t>objectifs du PRS 2023-2028</a:t>
            </a:r>
          </a:p>
          <a:p>
            <a:pPr marL="503754" indent="-380990" defTabSz="1219170">
              <a:lnSpc>
                <a:spcPct val="150000"/>
              </a:lnSpc>
              <a:spcAft>
                <a:spcPts val="667"/>
              </a:spcAft>
              <a:buFont typeface="Wingdings" panose="05000000000000000000" pitchFamily="2" charset="2"/>
              <a:buChar char="q"/>
            </a:pPr>
            <a:endParaRPr lang="fr-FR" sz="2400">
              <a:solidFill>
                <a:srgbClr val="000000"/>
              </a:solidFill>
              <a:highlight>
                <a:srgbClr val="FFFF00"/>
              </a:highlight>
              <a:latin typeface="Arial"/>
              <a:cs typeface="Arial"/>
            </a:endParaRPr>
          </a:p>
          <a:p>
            <a:pPr marL="122764" defTabSz="1219170">
              <a:lnSpc>
                <a:spcPct val="150000"/>
              </a:lnSpc>
              <a:spcAft>
                <a:spcPts val="667"/>
              </a:spcAft>
            </a:pPr>
            <a:endParaRPr lang="fr-FR" sz="2400" b="1">
              <a:solidFill>
                <a:srgbClr val="000000"/>
              </a:solidFill>
              <a:highlight>
                <a:srgbClr val="FFFF00"/>
              </a:highlight>
              <a:latin typeface="Arial"/>
              <a:cs typeface="Arial"/>
            </a:endParaRPr>
          </a:p>
          <a:p>
            <a:pPr marL="122764" defTabSz="1219170">
              <a:spcAft>
                <a:spcPts val="667"/>
              </a:spcAft>
            </a:pPr>
            <a:endParaRPr lang="fr-FR" sz="2400">
              <a:solidFill>
                <a:srgbClr val="000000"/>
              </a:solidFill>
              <a:latin typeface="Marianne" panose="02000000000000000000" pitchFamily="2" charset="0"/>
              <a:cs typeface="Arial"/>
            </a:endParaRPr>
          </a:p>
        </p:txBody>
      </p:sp>
      <p:sp>
        <p:nvSpPr>
          <p:cNvPr id="3" name="TextBox 2">
            <a:extLst>
              <a:ext uri="{FF2B5EF4-FFF2-40B4-BE49-F238E27FC236}">
                <a16:creationId xmlns:a16="http://schemas.microsoft.com/office/drawing/2014/main" id="{051742F6-0FFC-581D-C80C-839CD2A59F5E}"/>
              </a:ext>
            </a:extLst>
          </p:cNvPr>
          <p:cNvSpPr txBox="1"/>
          <p:nvPr/>
        </p:nvSpPr>
        <p:spPr>
          <a:xfrm>
            <a:off x="281209" y="187473"/>
            <a:ext cx="993607" cy="492443"/>
          </a:xfrm>
          <a:prstGeom prst="rect">
            <a:avLst/>
          </a:prstGeom>
          <a:solidFill>
            <a:schemeClr val="bg1"/>
          </a:solid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endParaRPr lang="en-US" sz="2400" kern="0">
              <a:solidFill>
                <a:srgbClr val="000000"/>
              </a:solidFill>
              <a:latin typeface="Arial"/>
              <a:cs typeface="Arial"/>
            </a:endParaRPr>
          </a:p>
        </p:txBody>
      </p:sp>
      <p:pic>
        <p:nvPicPr>
          <p:cNvPr id="8" name="Picture 7">
            <a:extLst>
              <a:ext uri="{FF2B5EF4-FFF2-40B4-BE49-F238E27FC236}">
                <a16:creationId xmlns:a16="http://schemas.microsoft.com/office/drawing/2014/main" id="{98E51D1C-713E-3341-27B2-A5472C74AB93}"/>
              </a:ext>
            </a:extLst>
          </p:cNvPr>
          <p:cNvPicPr>
            <a:picLocks noChangeAspect="1"/>
          </p:cNvPicPr>
          <p:nvPr/>
        </p:nvPicPr>
        <p:blipFill>
          <a:blip r:embed="rId3"/>
          <a:stretch>
            <a:fillRect/>
          </a:stretch>
        </p:blipFill>
        <p:spPr>
          <a:xfrm>
            <a:off x="280697" y="262448"/>
            <a:ext cx="2351503" cy="673937"/>
          </a:xfrm>
          <a:prstGeom prst="rect">
            <a:avLst/>
          </a:prstGeom>
        </p:spPr>
      </p:pic>
    </p:spTree>
    <p:extLst>
      <p:ext uri="{BB962C8B-B14F-4D97-AF65-F5344CB8AC3E}">
        <p14:creationId xmlns:p14="http://schemas.microsoft.com/office/powerpoint/2010/main" val="2609497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C72E9-D18F-E2BB-944D-D6095688E21E}"/>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1D28F62-0393-FB8C-7797-83BA68DF1FE1}"/>
              </a:ext>
            </a:extLst>
          </p:cNvPr>
          <p:cNvSpPr>
            <a:spLocks noGrp="1"/>
          </p:cNvSpPr>
          <p:nvPr>
            <p:ph type="sldNum" sz="quarter" idx="12"/>
          </p:nvPr>
        </p:nvSpPr>
        <p:spPr/>
        <p:txBody>
          <a:bodyPr/>
          <a:lstStyle/>
          <a:p>
            <a:pPr defTabSz="1219170">
              <a:defRPr/>
            </a:pPr>
            <a:fld id="{733122C9-A0B9-462F-8757-0847AD287B63}" type="slidenum">
              <a:rPr lang="fr-FR" kern="0">
                <a:solidFill>
                  <a:srgbClr val="000000"/>
                </a:solidFill>
                <a:latin typeface="Arial"/>
                <a:cs typeface="Arial"/>
              </a:rPr>
              <a:pPr defTabSz="1219170">
                <a:defRPr/>
              </a:pPr>
              <a:t>37</a:t>
            </a:fld>
            <a:endParaRPr lang="fr-FR" kern="0">
              <a:solidFill>
                <a:srgbClr val="000000"/>
              </a:solidFill>
              <a:latin typeface="Arial"/>
              <a:cs typeface="Arial"/>
            </a:endParaRPr>
          </a:p>
        </p:txBody>
      </p:sp>
      <p:sp>
        <p:nvSpPr>
          <p:cNvPr id="2" name="Espace réservé de la date 1">
            <a:extLst>
              <a:ext uri="{FF2B5EF4-FFF2-40B4-BE49-F238E27FC236}">
                <a16:creationId xmlns:a16="http://schemas.microsoft.com/office/drawing/2014/main" id="{97F18D5B-EA63-CFD2-D7CC-13CC1767CC6E}"/>
              </a:ext>
            </a:extLst>
          </p:cNvPr>
          <p:cNvSpPr>
            <a:spLocks noGrp="1"/>
          </p:cNvSpPr>
          <p:nvPr>
            <p:ph type="dt" sz="half" idx="2"/>
          </p:nvPr>
        </p:nvSpPr>
        <p:spPr/>
        <p:txBody>
          <a:bodyPr/>
          <a:lstStyle/>
          <a:p>
            <a:pPr defTabSz="1219170">
              <a:defRPr/>
            </a:pPr>
            <a:fld id="{9E4F9C7A-68E5-0042-9946-4669E134DC3E}" type="datetime1">
              <a:rPr lang="fr-FR" kern="0" cap="all">
                <a:solidFill>
                  <a:srgbClr val="000000"/>
                </a:solidFill>
                <a:latin typeface="Marianne" panose="02000000000000000000" pitchFamily="50" charset="0"/>
                <a:cs typeface="Arial"/>
              </a:rPr>
              <a:pPr defTabSz="1219170">
                <a:defRPr/>
              </a:pPr>
              <a:t>02/04/2025</a:t>
            </a:fld>
            <a:endParaRPr lang="fr-FR" kern="0" cap="all">
              <a:solidFill>
                <a:srgbClr val="000000"/>
              </a:solidFill>
              <a:latin typeface="Marianne" panose="02000000000000000000" pitchFamily="50" charset="0"/>
              <a:cs typeface="Arial"/>
            </a:endParaRPr>
          </a:p>
        </p:txBody>
      </p:sp>
      <p:sp>
        <p:nvSpPr>
          <p:cNvPr id="6" name="Espace réservé du contenu 2">
            <a:extLst>
              <a:ext uri="{FF2B5EF4-FFF2-40B4-BE49-F238E27FC236}">
                <a16:creationId xmlns:a16="http://schemas.microsoft.com/office/drawing/2014/main" id="{772288E2-8D13-F3E9-A88C-DE5D68730457}"/>
              </a:ext>
            </a:extLst>
          </p:cNvPr>
          <p:cNvSpPr txBox="1">
            <a:spLocks/>
          </p:cNvSpPr>
          <p:nvPr/>
        </p:nvSpPr>
        <p:spPr>
          <a:xfrm>
            <a:off x="2048893" y="367116"/>
            <a:ext cx="9349923" cy="672075"/>
          </a:xfrm>
          <a:prstGeom prst="rect">
            <a:avLst/>
          </a:prstGeom>
        </p:spPr>
        <p:txBody>
          <a:bodyPr lIns="121920" tIns="60960" rIns="121920" bIns="60960" anchor="t"/>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defTabSz="1219170">
              <a:spcAft>
                <a:spcPts val="667"/>
              </a:spcAft>
              <a:defRPr/>
            </a:pPr>
            <a:r>
              <a:rPr lang="fr-FR" sz="2400" b="1">
                <a:solidFill>
                  <a:srgbClr val="16369E"/>
                </a:solidFill>
                <a:latin typeface="Arial"/>
                <a:cs typeface="Arial"/>
              </a:rPr>
              <a:t>Les Actions principales de la Coordination régionale</a:t>
            </a:r>
          </a:p>
          <a:p>
            <a:pPr marL="0" algn="ctr" defTabSz="1219170">
              <a:spcAft>
                <a:spcPts val="667"/>
              </a:spcAft>
              <a:defRPr/>
            </a:pPr>
            <a:endParaRPr lang="fr-FR" sz="2400">
              <a:solidFill>
                <a:srgbClr val="000000"/>
              </a:solidFill>
              <a:latin typeface="Arial"/>
              <a:cs typeface="Arial"/>
            </a:endParaRPr>
          </a:p>
        </p:txBody>
      </p:sp>
      <p:sp>
        <p:nvSpPr>
          <p:cNvPr id="7" name="Espace réservé du contenu 2">
            <a:extLst>
              <a:ext uri="{FF2B5EF4-FFF2-40B4-BE49-F238E27FC236}">
                <a16:creationId xmlns:a16="http://schemas.microsoft.com/office/drawing/2014/main" id="{185367A3-96AD-CAE2-83F9-7FEB93A401DF}"/>
              </a:ext>
            </a:extLst>
          </p:cNvPr>
          <p:cNvSpPr txBox="1">
            <a:spLocks/>
          </p:cNvSpPr>
          <p:nvPr/>
        </p:nvSpPr>
        <p:spPr>
          <a:xfrm>
            <a:off x="431801" y="1419455"/>
            <a:ext cx="11329161" cy="4608512"/>
          </a:xfrm>
          <a:prstGeom prst="rect">
            <a:avLst/>
          </a:prstGeom>
        </p:spPr>
        <p:txBody>
          <a:bodyPr lIns="121920" tIns="60960" rIns="121920" bIns="60960" anchor="t"/>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2764" defTabSz="1219170">
              <a:lnSpc>
                <a:spcPct val="150000"/>
              </a:lnSpc>
              <a:spcAft>
                <a:spcPts val="667"/>
              </a:spcAft>
              <a:defRPr/>
            </a:pPr>
            <a:endParaRPr lang="fr-FR" sz="2400">
              <a:solidFill>
                <a:srgbClr val="000000"/>
              </a:solidFill>
              <a:latin typeface="Arial"/>
              <a:cs typeface="Arial"/>
            </a:endParaRPr>
          </a:p>
          <a:p>
            <a:pPr marL="503754" indent="-380990" defTabSz="1219170">
              <a:lnSpc>
                <a:spcPct val="150000"/>
              </a:lnSpc>
              <a:spcAft>
                <a:spcPts val="667"/>
              </a:spcAft>
              <a:buFont typeface="Wingdings" panose="05000000000000000000" pitchFamily="2" charset="2"/>
              <a:buChar char="q"/>
              <a:defRPr/>
            </a:pPr>
            <a:endParaRPr lang="fr-FR" sz="2400">
              <a:solidFill>
                <a:srgbClr val="000000"/>
              </a:solidFill>
              <a:latin typeface="Arial"/>
              <a:cs typeface="Arial"/>
            </a:endParaRPr>
          </a:p>
          <a:p>
            <a:pPr marL="122764" defTabSz="1219170">
              <a:lnSpc>
                <a:spcPct val="150000"/>
              </a:lnSpc>
              <a:spcAft>
                <a:spcPts val="667"/>
              </a:spcAft>
              <a:defRPr/>
            </a:pPr>
            <a:endParaRPr lang="fr-FR" sz="2400" b="1">
              <a:solidFill>
                <a:srgbClr val="000000"/>
              </a:solidFill>
              <a:latin typeface="Arial"/>
              <a:cs typeface="Arial"/>
            </a:endParaRPr>
          </a:p>
          <a:p>
            <a:pPr marL="122764" defTabSz="1219170">
              <a:spcAft>
                <a:spcPts val="667"/>
              </a:spcAft>
              <a:defRPr/>
            </a:pPr>
            <a:endParaRPr lang="fr-FR" sz="2400">
              <a:solidFill>
                <a:srgbClr val="000000"/>
              </a:solidFill>
              <a:latin typeface="Marianne" panose="02000000000000000000" pitchFamily="2" charset="0"/>
              <a:cs typeface="Arial"/>
            </a:endParaRPr>
          </a:p>
        </p:txBody>
      </p:sp>
      <p:sp>
        <p:nvSpPr>
          <p:cNvPr id="3" name="TextBox 2">
            <a:extLst>
              <a:ext uri="{FF2B5EF4-FFF2-40B4-BE49-F238E27FC236}">
                <a16:creationId xmlns:a16="http://schemas.microsoft.com/office/drawing/2014/main" id="{5FADA2BC-6430-9724-7F7D-37352F934D45}"/>
              </a:ext>
            </a:extLst>
          </p:cNvPr>
          <p:cNvSpPr txBox="1"/>
          <p:nvPr/>
        </p:nvSpPr>
        <p:spPr>
          <a:xfrm>
            <a:off x="281209" y="187473"/>
            <a:ext cx="993607" cy="492443"/>
          </a:xfrm>
          <a:prstGeom prst="rect">
            <a:avLst/>
          </a:prstGeom>
          <a:solidFill>
            <a:schemeClr val="bg1"/>
          </a:solid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defRPr/>
            </a:pPr>
            <a:endParaRPr lang="en-US" sz="2400" kern="0">
              <a:solidFill>
                <a:srgbClr val="000000"/>
              </a:solidFill>
              <a:latin typeface="Arial"/>
              <a:cs typeface="Arial"/>
            </a:endParaRPr>
          </a:p>
        </p:txBody>
      </p:sp>
      <p:pic>
        <p:nvPicPr>
          <p:cNvPr id="8" name="Picture 7">
            <a:extLst>
              <a:ext uri="{FF2B5EF4-FFF2-40B4-BE49-F238E27FC236}">
                <a16:creationId xmlns:a16="http://schemas.microsoft.com/office/drawing/2014/main" id="{24A4201E-9080-D558-8205-4669DE32C6C4}"/>
              </a:ext>
            </a:extLst>
          </p:cNvPr>
          <p:cNvPicPr>
            <a:picLocks noChangeAspect="1"/>
          </p:cNvPicPr>
          <p:nvPr/>
        </p:nvPicPr>
        <p:blipFill>
          <a:blip r:embed="rId2"/>
          <a:stretch>
            <a:fillRect/>
          </a:stretch>
        </p:blipFill>
        <p:spPr>
          <a:xfrm>
            <a:off x="358219" y="263428"/>
            <a:ext cx="2351503" cy="673937"/>
          </a:xfrm>
          <a:prstGeom prst="rect">
            <a:avLst/>
          </a:prstGeom>
        </p:spPr>
      </p:pic>
      <p:sp>
        <p:nvSpPr>
          <p:cNvPr id="10" name="ZoneTexte 9">
            <a:extLst>
              <a:ext uri="{FF2B5EF4-FFF2-40B4-BE49-F238E27FC236}">
                <a16:creationId xmlns:a16="http://schemas.microsoft.com/office/drawing/2014/main" id="{6DE096FD-2AA3-AD9D-7D98-1615928DBABF}"/>
              </a:ext>
            </a:extLst>
          </p:cNvPr>
          <p:cNvSpPr txBox="1"/>
          <p:nvPr/>
        </p:nvSpPr>
        <p:spPr>
          <a:xfrm>
            <a:off x="431037" y="1032161"/>
            <a:ext cx="8246723" cy="451342"/>
          </a:xfrm>
          <a:prstGeom prst="rect">
            <a:avLst/>
          </a:prstGeom>
          <a:noFill/>
        </p:spPr>
        <p:txBody>
          <a:bodyPr wrap="square" lIns="121920" tIns="60960" rIns="121920" bIns="60960" rtlCol="0" anchor="t">
            <a:spAutoFit/>
          </a:bodyPr>
          <a:lstStyle/>
          <a:p>
            <a:pPr defTabSz="1219170">
              <a:defRPr/>
            </a:pPr>
            <a:r>
              <a:rPr lang="fr-FR" sz="2133" b="1" i="1" kern="0">
                <a:solidFill>
                  <a:srgbClr val="000091"/>
                </a:solidFill>
                <a:latin typeface="Arial"/>
                <a:cs typeface="Arial"/>
              </a:rPr>
              <a:t>En lien avec les chargé(e)s de mission ou directement </a:t>
            </a:r>
            <a:r>
              <a:rPr lang="fr-FR" sz="2133" i="1" kern="0">
                <a:solidFill>
                  <a:srgbClr val="000000"/>
                </a:solidFill>
                <a:latin typeface="Arial"/>
                <a:cs typeface="Arial"/>
              </a:rPr>
              <a:t>:</a:t>
            </a:r>
          </a:p>
        </p:txBody>
      </p:sp>
      <p:pic>
        <p:nvPicPr>
          <p:cNvPr id="11" name="Image 10">
            <a:extLst>
              <a:ext uri="{FF2B5EF4-FFF2-40B4-BE49-F238E27FC236}">
                <a16:creationId xmlns:a16="http://schemas.microsoft.com/office/drawing/2014/main" id="{58F1326B-9587-326A-96AA-DBE45215E0CD}"/>
              </a:ext>
            </a:extLst>
          </p:cNvPr>
          <p:cNvPicPr>
            <a:picLocks noChangeAspect="1"/>
          </p:cNvPicPr>
          <p:nvPr/>
        </p:nvPicPr>
        <p:blipFill>
          <a:blip r:embed="rId3"/>
          <a:stretch>
            <a:fillRect/>
          </a:stretch>
        </p:blipFill>
        <p:spPr>
          <a:xfrm>
            <a:off x="225897" y="852729"/>
            <a:ext cx="11439055" cy="5359676"/>
          </a:xfrm>
          <a:prstGeom prst="rect">
            <a:avLst/>
          </a:prstGeom>
        </p:spPr>
      </p:pic>
    </p:spTree>
    <p:extLst>
      <p:ext uri="{BB962C8B-B14F-4D97-AF65-F5344CB8AC3E}">
        <p14:creationId xmlns:p14="http://schemas.microsoft.com/office/powerpoint/2010/main" val="4047258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D5A1A-58CF-26CB-CA93-51B94B37955E}"/>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63BAE83-6C39-437E-4995-1E83C9E8F8B5}"/>
              </a:ext>
            </a:extLst>
          </p:cNvPr>
          <p:cNvSpPr>
            <a:spLocks noGrp="1"/>
          </p:cNvSpPr>
          <p:nvPr>
            <p:ph type="sldNum" sz="quarter" idx="12"/>
          </p:nvPr>
        </p:nvSpPr>
        <p:spPr/>
        <p:txBody>
          <a:bodyPr/>
          <a:lstStyle/>
          <a:p>
            <a:pPr defTabSz="1219170"/>
            <a:fld id="{733122C9-A0B9-462F-8757-0847AD287B63}" type="slidenum">
              <a:rPr lang="fr-FR" kern="0">
                <a:solidFill>
                  <a:srgbClr val="000000"/>
                </a:solidFill>
                <a:latin typeface="Arial"/>
                <a:cs typeface="Arial"/>
              </a:rPr>
              <a:pPr defTabSz="1219170"/>
              <a:t>38</a:t>
            </a:fld>
            <a:endParaRPr lang="fr-FR" kern="0">
              <a:solidFill>
                <a:srgbClr val="000000"/>
              </a:solidFill>
              <a:latin typeface="Arial"/>
              <a:cs typeface="Arial"/>
            </a:endParaRPr>
          </a:p>
        </p:txBody>
      </p:sp>
      <p:sp>
        <p:nvSpPr>
          <p:cNvPr id="2" name="Espace réservé de la date 1">
            <a:extLst>
              <a:ext uri="{FF2B5EF4-FFF2-40B4-BE49-F238E27FC236}">
                <a16:creationId xmlns:a16="http://schemas.microsoft.com/office/drawing/2014/main" id="{BF08A468-E6CF-614F-1D17-1AB9FEED7B7A}"/>
              </a:ext>
            </a:extLst>
          </p:cNvPr>
          <p:cNvSpPr>
            <a:spLocks noGrp="1"/>
          </p:cNvSpPr>
          <p:nvPr>
            <p:ph type="dt" sz="half" idx="2"/>
          </p:nvPr>
        </p:nvSpPr>
        <p:spPr/>
        <p:txBody>
          <a:bodyPr/>
          <a:lstStyle/>
          <a:p>
            <a:pPr defTabSz="1219170"/>
            <a:fld id="{9E4F9C7A-68E5-0042-9946-4669E134DC3E}" type="datetime1">
              <a:rPr lang="fr-FR" kern="0" cap="all">
                <a:solidFill>
                  <a:srgbClr val="000000"/>
                </a:solidFill>
                <a:latin typeface="Marianne" panose="02000000000000000000" pitchFamily="50" charset="0"/>
                <a:cs typeface="Arial"/>
              </a:rPr>
              <a:pPr defTabSz="1219170"/>
              <a:t>02/04/2025</a:t>
            </a:fld>
            <a:endParaRPr lang="fr-FR" kern="0" cap="all">
              <a:solidFill>
                <a:srgbClr val="000000"/>
              </a:solidFill>
              <a:latin typeface="Marianne" panose="02000000000000000000" pitchFamily="50" charset="0"/>
              <a:cs typeface="Arial"/>
            </a:endParaRPr>
          </a:p>
        </p:txBody>
      </p:sp>
      <p:sp>
        <p:nvSpPr>
          <p:cNvPr id="6" name="Espace réservé du contenu 2">
            <a:extLst>
              <a:ext uri="{FF2B5EF4-FFF2-40B4-BE49-F238E27FC236}">
                <a16:creationId xmlns:a16="http://schemas.microsoft.com/office/drawing/2014/main" id="{7618368D-7F2E-87F2-60EE-1C2AA803BB21}"/>
              </a:ext>
            </a:extLst>
          </p:cNvPr>
          <p:cNvSpPr txBox="1">
            <a:spLocks/>
          </p:cNvSpPr>
          <p:nvPr/>
        </p:nvSpPr>
        <p:spPr>
          <a:xfrm>
            <a:off x="1991800" y="13760"/>
            <a:ext cx="9349923" cy="672075"/>
          </a:xfrm>
          <a:prstGeom prst="rect">
            <a:avLst/>
          </a:prstGeom>
        </p:spPr>
        <p:txBody>
          <a:bodyPr lIns="121920" tIns="60960" rIns="121920" bIns="60960" anchor="t"/>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defTabSz="1219170">
              <a:spcAft>
                <a:spcPts val="667"/>
              </a:spcAft>
            </a:pPr>
            <a:r>
              <a:rPr lang="fr-FR" sz="3200" b="1">
                <a:solidFill>
                  <a:srgbClr val="16369E"/>
                </a:solidFill>
                <a:latin typeface="Arial"/>
                <a:cs typeface="Arial"/>
              </a:rPr>
              <a:t>Les partenaires de la coordination </a:t>
            </a:r>
          </a:p>
          <a:p>
            <a:pPr marL="0" algn="ctr" defTabSz="1219170">
              <a:spcAft>
                <a:spcPts val="667"/>
              </a:spcAft>
            </a:pPr>
            <a:r>
              <a:rPr lang="fr-FR" sz="3200" b="1">
                <a:solidFill>
                  <a:srgbClr val="16369E"/>
                </a:solidFill>
                <a:latin typeface="Arial"/>
                <a:cs typeface="Arial"/>
              </a:rPr>
              <a:t>régionale</a:t>
            </a:r>
            <a:endParaRPr lang="fr-FR" sz="1867">
              <a:solidFill>
                <a:srgbClr val="000000"/>
              </a:solidFill>
              <a:latin typeface="Arial"/>
              <a:cs typeface="Arial"/>
            </a:endParaRPr>
          </a:p>
        </p:txBody>
      </p:sp>
      <p:sp>
        <p:nvSpPr>
          <p:cNvPr id="7" name="Espace réservé du contenu 2">
            <a:extLst>
              <a:ext uri="{FF2B5EF4-FFF2-40B4-BE49-F238E27FC236}">
                <a16:creationId xmlns:a16="http://schemas.microsoft.com/office/drawing/2014/main" id="{102E35E6-664C-9F6E-EAA5-CBAD90F9651E}"/>
              </a:ext>
            </a:extLst>
          </p:cNvPr>
          <p:cNvSpPr txBox="1">
            <a:spLocks/>
          </p:cNvSpPr>
          <p:nvPr/>
        </p:nvSpPr>
        <p:spPr>
          <a:xfrm>
            <a:off x="431801" y="1362356"/>
            <a:ext cx="11411223" cy="4608512"/>
          </a:xfrm>
          <a:prstGeom prst="rect">
            <a:avLst/>
          </a:prstGeom>
        </p:spPr>
        <p:txBody>
          <a:bodyPr lIns="121920" tIns="60960" rIns="121920" bIns="60960" anchor="t"/>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2764" algn="just" defTabSz="1219170">
              <a:spcAft>
                <a:spcPts val="667"/>
              </a:spcAft>
            </a:pPr>
            <a:r>
              <a:rPr lang="fr-FR" sz="2667" b="1">
                <a:solidFill>
                  <a:srgbClr val="000000"/>
                </a:solidFill>
                <a:latin typeface="Arial"/>
                <a:cs typeface="Arial"/>
              </a:rPr>
              <a:t>Les partenaires de la coordination régionale :</a:t>
            </a:r>
          </a:p>
          <a:p>
            <a:pPr marL="503754" indent="-380990" algn="just" defTabSz="1219170">
              <a:lnSpc>
                <a:spcPct val="150000"/>
              </a:lnSpc>
              <a:spcAft>
                <a:spcPts val="667"/>
              </a:spcAft>
              <a:buFont typeface="Wingdings" panose="05000000000000000000" pitchFamily="2" charset="2"/>
              <a:buChar char="q"/>
            </a:pPr>
            <a:r>
              <a:rPr lang="fr-FR" sz="2133">
                <a:solidFill>
                  <a:srgbClr val="000000"/>
                </a:solidFill>
                <a:latin typeface="Arial"/>
                <a:ea typeface="+mn-lt"/>
                <a:cs typeface="Arial"/>
              </a:rPr>
              <a:t>Liens étroits avec l’</a:t>
            </a:r>
            <a:r>
              <a:rPr lang="fr-FR" sz="2133" b="1">
                <a:solidFill>
                  <a:srgbClr val="000000"/>
                </a:solidFill>
                <a:latin typeface="Arial"/>
                <a:ea typeface="+mn-lt"/>
                <a:cs typeface="Arial"/>
              </a:rPr>
              <a:t>ARS</a:t>
            </a:r>
            <a:r>
              <a:rPr lang="fr-FR" sz="2133">
                <a:solidFill>
                  <a:srgbClr val="000000"/>
                </a:solidFill>
                <a:latin typeface="Arial"/>
                <a:ea typeface="+mn-lt"/>
                <a:cs typeface="Arial"/>
              </a:rPr>
              <a:t> (DA te DOS), et les 8 </a:t>
            </a:r>
            <a:r>
              <a:rPr lang="fr-FR" sz="2133" b="1">
                <a:solidFill>
                  <a:srgbClr val="000000"/>
                </a:solidFill>
                <a:latin typeface="Arial"/>
                <a:cs typeface="Arial"/>
              </a:rPr>
              <a:t>délégations départementales de l'ARS</a:t>
            </a:r>
            <a:r>
              <a:rPr lang="fr-FR" sz="2133">
                <a:solidFill>
                  <a:srgbClr val="000000"/>
                </a:solidFill>
                <a:latin typeface="Arial"/>
                <a:cs typeface="Arial"/>
              </a:rPr>
              <a:t> </a:t>
            </a:r>
          </a:p>
          <a:p>
            <a:pPr marL="503754" indent="-380990" algn="just" defTabSz="1219170">
              <a:lnSpc>
                <a:spcPct val="150000"/>
              </a:lnSpc>
              <a:spcAft>
                <a:spcPts val="667"/>
              </a:spcAft>
              <a:buFont typeface="Wingdings" panose="05000000000000000000" pitchFamily="2" charset="2"/>
              <a:buChar char="q"/>
            </a:pPr>
            <a:r>
              <a:rPr lang="fr-FR" sz="2133">
                <a:solidFill>
                  <a:srgbClr val="000000"/>
                </a:solidFill>
                <a:latin typeface="Arial"/>
                <a:ea typeface="+mn-lt"/>
                <a:cs typeface="Arial"/>
              </a:rPr>
              <a:t>Les </a:t>
            </a:r>
            <a:r>
              <a:rPr lang="fr-FR" sz="2133" b="1">
                <a:solidFill>
                  <a:srgbClr val="000000"/>
                </a:solidFill>
                <a:latin typeface="Arial"/>
                <a:ea typeface="+mn-lt"/>
                <a:cs typeface="Arial"/>
              </a:rPr>
              <a:t>3</a:t>
            </a:r>
            <a:r>
              <a:rPr lang="fr-FR" sz="2133">
                <a:solidFill>
                  <a:srgbClr val="000000"/>
                </a:solidFill>
                <a:latin typeface="Arial"/>
                <a:ea typeface="+mn-lt"/>
                <a:cs typeface="Arial"/>
              </a:rPr>
              <a:t> </a:t>
            </a:r>
            <a:r>
              <a:rPr lang="fr-FR" sz="2133" b="1">
                <a:solidFill>
                  <a:srgbClr val="000000"/>
                </a:solidFill>
                <a:latin typeface="Arial"/>
                <a:ea typeface="+mn-lt"/>
                <a:cs typeface="Arial"/>
              </a:rPr>
              <a:t>chargé(e)s de missions : APHP - FEHAP et Hôpitaux de Saint Maurice.</a:t>
            </a:r>
          </a:p>
          <a:p>
            <a:pPr marL="503754" indent="-380990" algn="just" defTabSz="1219170">
              <a:lnSpc>
                <a:spcPct val="150000"/>
              </a:lnSpc>
              <a:spcAft>
                <a:spcPts val="667"/>
              </a:spcAft>
              <a:buFont typeface="Wingdings" panose="05000000000000000000" pitchFamily="2" charset="2"/>
              <a:buChar char="q"/>
            </a:pPr>
            <a:r>
              <a:rPr lang="fr-FR" sz="2133">
                <a:solidFill>
                  <a:srgbClr val="000000"/>
                </a:solidFill>
                <a:latin typeface="Arial"/>
                <a:ea typeface="+mn-lt"/>
                <a:cs typeface="Arial"/>
              </a:rPr>
              <a:t>Les acteurs du </a:t>
            </a:r>
            <a:r>
              <a:rPr lang="fr-FR" sz="2133" b="1">
                <a:solidFill>
                  <a:srgbClr val="000000"/>
                </a:solidFill>
                <a:latin typeface="Arial"/>
                <a:ea typeface="+mn-lt"/>
                <a:cs typeface="Arial"/>
              </a:rPr>
              <a:t>secteur sanitaire </a:t>
            </a:r>
            <a:r>
              <a:rPr lang="fr-FR" sz="2133">
                <a:solidFill>
                  <a:srgbClr val="000000"/>
                </a:solidFill>
                <a:latin typeface="Arial"/>
                <a:ea typeface="+mn-lt"/>
                <a:cs typeface="Arial"/>
              </a:rPr>
              <a:t>(GHT), les </a:t>
            </a:r>
            <a:r>
              <a:rPr lang="fr-FR" sz="2133" b="1">
                <a:solidFill>
                  <a:srgbClr val="000000"/>
                </a:solidFill>
                <a:latin typeface="Arial"/>
                <a:ea typeface="+mn-lt"/>
                <a:cs typeface="Arial"/>
              </a:rPr>
              <a:t>professionnels de santé du secteur ambulatoire </a:t>
            </a:r>
            <a:r>
              <a:rPr lang="fr-FR" sz="2133">
                <a:solidFill>
                  <a:srgbClr val="000000"/>
                </a:solidFill>
                <a:latin typeface="Arial"/>
                <a:ea typeface="+mn-lt"/>
                <a:cs typeface="Arial"/>
              </a:rPr>
              <a:t>(médecins généralistes, CPTS, Centres de Santé, MSP...)</a:t>
            </a:r>
          </a:p>
          <a:p>
            <a:pPr marL="503754" indent="-380990" algn="just" defTabSz="1219170">
              <a:lnSpc>
                <a:spcPct val="150000"/>
              </a:lnSpc>
              <a:spcAft>
                <a:spcPts val="667"/>
              </a:spcAft>
              <a:buFont typeface="Wingdings" panose="05000000000000000000" pitchFamily="2" charset="2"/>
              <a:buChar char="q"/>
            </a:pPr>
            <a:r>
              <a:rPr lang="fr-FR" sz="2133">
                <a:solidFill>
                  <a:srgbClr val="000000"/>
                </a:solidFill>
                <a:latin typeface="Arial"/>
                <a:ea typeface="+mn-lt"/>
                <a:cs typeface="Arial"/>
              </a:rPr>
              <a:t>Les </a:t>
            </a:r>
            <a:r>
              <a:rPr lang="fr-FR" sz="2133" b="1">
                <a:solidFill>
                  <a:srgbClr val="000000"/>
                </a:solidFill>
                <a:latin typeface="Arial"/>
                <a:ea typeface="+mn-lt"/>
                <a:cs typeface="Arial"/>
              </a:rPr>
              <a:t>8</a:t>
            </a:r>
            <a:r>
              <a:rPr lang="fr-FR" sz="2133">
                <a:solidFill>
                  <a:srgbClr val="0070C0"/>
                </a:solidFill>
                <a:latin typeface="Arial"/>
                <a:ea typeface="+mn-lt"/>
                <a:cs typeface="Arial"/>
              </a:rPr>
              <a:t> </a:t>
            </a:r>
            <a:r>
              <a:rPr lang="fr-FR" sz="2133" b="1">
                <a:solidFill>
                  <a:srgbClr val="000000"/>
                </a:solidFill>
                <a:latin typeface="Arial"/>
                <a:ea typeface="+mn-lt"/>
                <a:cs typeface="Arial"/>
              </a:rPr>
              <a:t>comités départementaux de suivi </a:t>
            </a:r>
            <a:r>
              <a:rPr lang="fr-FR" sz="2133">
                <a:solidFill>
                  <a:srgbClr val="000000"/>
                </a:solidFill>
                <a:latin typeface="Arial"/>
                <a:ea typeface="+mn-lt"/>
                <a:cs typeface="Arial"/>
              </a:rPr>
              <a:t>de la charte Romain Jacob</a:t>
            </a:r>
            <a:endParaRPr lang="fr-FR" sz="2667">
              <a:solidFill>
                <a:srgbClr val="000000"/>
              </a:solidFill>
              <a:latin typeface="Arial"/>
              <a:cs typeface="Arial"/>
            </a:endParaRPr>
          </a:p>
          <a:p>
            <a:pPr marL="503754" indent="-380990" algn="just" defTabSz="1219170">
              <a:lnSpc>
                <a:spcPct val="150000"/>
              </a:lnSpc>
              <a:spcAft>
                <a:spcPts val="667"/>
              </a:spcAft>
              <a:buFont typeface="Wingdings" panose="05000000000000000000" pitchFamily="2" charset="2"/>
              <a:buChar char="q"/>
            </a:pPr>
            <a:r>
              <a:rPr lang="fr-FR" sz="2133">
                <a:solidFill>
                  <a:srgbClr val="000000"/>
                </a:solidFill>
                <a:latin typeface="Arial"/>
                <a:ea typeface="+mn-lt"/>
                <a:cs typeface="Arial"/>
              </a:rPr>
              <a:t>Les </a:t>
            </a:r>
            <a:r>
              <a:rPr lang="fr-FR" sz="2133" b="1">
                <a:solidFill>
                  <a:srgbClr val="000000"/>
                </a:solidFill>
                <a:latin typeface="Arial"/>
                <a:ea typeface="+mn-lt"/>
                <a:cs typeface="Arial"/>
              </a:rPr>
              <a:t>acteurs du secteur médico-social</a:t>
            </a:r>
            <a:r>
              <a:rPr lang="fr-FR" sz="2133">
                <a:solidFill>
                  <a:srgbClr val="000000"/>
                </a:solidFill>
                <a:latin typeface="Arial"/>
                <a:ea typeface="+mn-lt"/>
                <a:cs typeface="Arial"/>
              </a:rPr>
              <a:t> et</a:t>
            </a:r>
            <a:r>
              <a:rPr lang="fr-FR" sz="2133" b="1">
                <a:solidFill>
                  <a:srgbClr val="000000"/>
                </a:solidFill>
                <a:latin typeface="Arial"/>
                <a:ea typeface="+mn-lt"/>
                <a:cs typeface="Arial"/>
              </a:rPr>
              <a:t> intervenants dans le champ du handicap</a:t>
            </a:r>
          </a:p>
          <a:p>
            <a:pPr marL="503754" indent="-380990" algn="just" defTabSz="1219170">
              <a:lnSpc>
                <a:spcPct val="150000"/>
              </a:lnSpc>
              <a:spcAft>
                <a:spcPts val="667"/>
              </a:spcAft>
              <a:buFont typeface="Wingdings" panose="05000000000000000000" pitchFamily="2" charset="2"/>
              <a:buChar char="q"/>
            </a:pPr>
            <a:r>
              <a:rPr lang="fr-FR" sz="2133">
                <a:solidFill>
                  <a:srgbClr val="000000"/>
                </a:solidFill>
                <a:latin typeface="Arial"/>
                <a:ea typeface="+mn-lt"/>
                <a:cs typeface="Arial"/>
              </a:rPr>
              <a:t>Les </a:t>
            </a:r>
            <a:r>
              <a:rPr lang="fr-FR" sz="2133" b="1">
                <a:solidFill>
                  <a:srgbClr val="000000"/>
                </a:solidFill>
                <a:latin typeface="Arial"/>
                <a:ea typeface="+mn-lt"/>
                <a:cs typeface="Arial"/>
              </a:rPr>
              <a:t>associations d’usagers </a:t>
            </a:r>
            <a:r>
              <a:rPr lang="fr-FR" sz="2133">
                <a:solidFill>
                  <a:srgbClr val="000000"/>
                </a:solidFill>
                <a:latin typeface="Arial"/>
                <a:ea typeface="+mn-lt"/>
                <a:cs typeface="Arial"/>
              </a:rPr>
              <a:t>du système de santé d’Ile-de-France</a:t>
            </a:r>
            <a:endParaRPr lang="fr-FR" sz="2133">
              <a:solidFill>
                <a:srgbClr val="000000"/>
              </a:solidFill>
              <a:latin typeface="Arial"/>
              <a:cs typeface="Arial"/>
            </a:endParaRPr>
          </a:p>
          <a:p>
            <a:pPr marL="122764" defTabSz="1219170">
              <a:lnSpc>
                <a:spcPct val="150000"/>
              </a:lnSpc>
              <a:spcAft>
                <a:spcPts val="667"/>
              </a:spcAft>
            </a:pPr>
            <a:endParaRPr lang="fr-FR" sz="2400" b="1">
              <a:solidFill>
                <a:srgbClr val="000000"/>
              </a:solidFill>
              <a:latin typeface="Arial"/>
              <a:cs typeface="Arial"/>
            </a:endParaRPr>
          </a:p>
          <a:p>
            <a:pPr marL="503754" indent="-380990" defTabSz="1219170">
              <a:lnSpc>
                <a:spcPct val="150000"/>
              </a:lnSpc>
              <a:spcAft>
                <a:spcPts val="667"/>
              </a:spcAft>
              <a:buFont typeface="Wingdings" panose="05000000000000000000" pitchFamily="2" charset="2"/>
              <a:buChar char="q"/>
            </a:pPr>
            <a:endParaRPr lang="fr-FR" sz="2400">
              <a:solidFill>
                <a:srgbClr val="000000"/>
              </a:solidFill>
              <a:latin typeface="Arial"/>
              <a:cs typeface="Arial"/>
            </a:endParaRPr>
          </a:p>
          <a:p>
            <a:pPr marL="122764" algn="just" defTabSz="1219170">
              <a:lnSpc>
                <a:spcPct val="150000"/>
              </a:lnSpc>
              <a:spcAft>
                <a:spcPts val="667"/>
              </a:spcAft>
            </a:pPr>
            <a:endParaRPr lang="fr-FR" sz="2400">
              <a:solidFill>
                <a:srgbClr val="000000"/>
              </a:solidFill>
              <a:latin typeface="Arial"/>
              <a:cs typeface="Arial"/>
            </a:endParaRPr>
          </a:p>
          <a:p>
            <a:pPr marL="503754" indent="-380990" defTabSz="1219170">
              <a:lnSpc>
                <a:spcPct val="150000"/>
              </a:lnSpc>
              <a:spcAft>
                <a:spcPts val="667"/>
              </a:spcAft>
              <a:buFont typeface="Wingdings" panose="05000000000000000000" pitchFamily="2" charset="2"/>
              <a:buChar char="q"/>
            </a:pPr>
            <a:endParaRPr lang="fr-FR" sz="2400">
              <a:solidFill>
                <a:srgbClr val="000000"/>
              </a:solidFill>
              <a:highlight>
                <a:srgbClr val="FFFF00"/>
              </a:highlight>
              <a:latin typeface="Arial"/>
              <a:cs typeface="Arial"/>
            </a:endParaRPr>
          </a:p>
          <a:p>
            <a:pPr marL="122764" defTabSz="1219170">
              <a:lnSpc>
                <a:spcPct val="150000"/>
              </a:lnSpc>
              <a:spcAft>
                <a:spcPts val="667"/>
              </a:spcAft>
            </a:pPr>
            <a:endParaRPr lang="fr-FR" sz="2400" b="1">
              <a:solidFill>
                <a:srgbClr val="000000"/>
              </a:solidFill>
              <a:highlight>
                <a:srgbClr val="FFFF00"/>
              </a:highlight>
              <a:latin typeface="Arial"/>
              <a:cs typeface="Arial"/>
            </a:endParaRPr>
          </a:p>
          <a:p>
            <a:pPr marL="122764" defTabSz="1219170">
              <a:spcAft>
                <a:spcPts val="667"/>
              </a:spcAft>
            </a:pPr>
            <a:endParaRPr lang="fr-FR" sz="2400">
              <a:solidFill>
                <a:srgbClr val="000000"/>
              </a:solidFill>
              <a:latin typeface="Marianne" panose="02000000000000000000" pitchFamily="2" charset="0"/>
              <a:cs typeface="Arial"/>
            </a:endParaRPr>
          </a:p>
        </p:txBody>
      </p:sp>
      <p:sp>
        <p:nvSpPr>
          <p:cNvPr id="3" name="TextBox 2">
            <a:extLst>
              <a:ext uri="{FF2B5EF4-FFF2-40B4-BE49-F238E27FC236}">
                <a16:creationId xmlns:a16="http://schemas.microsoft.com/office/drawing/2014/main" id="{7DDCA82C-A2A3-AB69-E3C2-F6309AD497E5}"/>
              </a:ext>
            </a:extLst>
          </p:cNvPr>
          <p:cNvSpPr txBox="1"/>
          <p:nvPr/>
        </p:nvSpPr>
        <p:spPr>
          <a:xfrm>
            <a:off x="281209" y="187473"/>
            <a:ext cx="993607" cy="492443"/>
          </a:xfrm>
          <a:prstGeom prst="rect">
            <a:avLst/>
          </a:prstGeom>
          <a:solidFill>
            <a:schemeClr val="bg1"/>
          </a:solid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endParaRPr lang="en-US" sz="2400" kern="0">
              <a:solidFill>
                <a:srgbClr val="000000"/>
              </a:solidFill>
              <a:latin typeface="Arial"/>
              <a:cs typeface="Arial"/>
            </a:endParaRPr>
          </a:p>
        </p:txBody>
      </p:sp>
      <p:pic>
        <p:nvPicPr>
          <p:cNvPr id="8" name="Picture 7">
            <a:extLst>
              <a:ext uri="{FF2B5EF4-FFF2-40B4-BE49-F238E27FC236}">
                <a16:creationId xmlns:a16="http://schemas.microsoft.com/office/drawing/2014/main" id="{B79741AF-CBCE-FEA9-97EA-2D54DA7DC47D}"/>
              </a:ext>
            </a:extLst>
          </p:cNvPr>
          <p:cNvPicPr>
            <a:picLocks noChangeAspect="1"/>
          </p:cNvPicPr>
          <p:nvPr/>
        </p:nvPicPr>
        <p:blipFill>
          <a:blip r:embed="rId3"/>
          <a:stretch>
            <a:fillRect/>
          </a:stretch>
        </p:blipFill>
        <p:spPr>
          <a:xfrm>
            <a:off x="280697" y="262448"/>
            <a:ext cx="2351503" cy="673937"/>
          </a:xfrm>
          <a:prstGeom prst="rect">
            <a:avLst/>
          </a:prstGeom>
        </p:spPr>
      </p:pic>
    </p:spTree>
    <p:extLst>
      <p:ext uri="{BB962C8B-B14F-4D97-AF65-F5344CB8AC3E}">
        <p14:creationId xmlns:p14="http://schemas.microsoft.com/office/powerpoint/2010/main" val="878631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914377">
              <a:defRPr/>
            </a:pPr>
            <a:fld id="{733122C9-A0B9-462F-8757-0847AD287B63}" type="slidenum">
              <a:rPr lang="fr-FR">
                <a:solidFill>
                  <a:srgbClr val="000000"/>
                </a:solidFill>
                <a:latin typeface="Arial"/>
                <a:cs typeface="Arial"/>
              </a:rPr>
              <a:pPr defTabSz="914377">
                <a:defRPr/>
              </a:pPr>
              <a:t>39</a:t>
            </a:fld>
            <a:endParaRPr lang="fr-FR">
              <a:solidFill>
                <a:srgbClr val="000000"/>
              </a:solidFill>
              <a:latin typeface="Arial"/>
              <a:cs typeface="Arial"/>
            </a:endParaRPr>
          </a:p>
        </p:txBody>
      </p:sp>
      <p:sp>
        <p:nvSpPr>
          <p:cNvPr id="3" name="Espace réservé de la date 2"/>
          <p:cNvSpPr>
            <a:spLocks noGrp="1"/>
          </p:cNvSpPr>
          <p:nvPr>
            <p:ph type="dt" sz="half" idx="2"/>
          </p:nvPr>
        </p:nvSpPr>
        <p:spPr/>
        <p:txBody>
          <a:bodyPr/>
          <a:lstStyle/>
          <a:p>
            <a:pPr defTabSz="914377">
              <a:defRPr/>
            </a:pPr>
            <a:fld id="{6A4A60EE-9D13-3442-9796-E718C6343EC1}" type="datetime1">
              <a:rPr lang="fr-FR" cap="all">
                <a:solidFill>
                  <a:srgbClr val="000000"/>
                </a:solidFill>
                <a:latin typeface="Arial"/>
                <a:cs typeface="Arial"/>
              </a:rPr>
              <a:pPr defTabSz="914377">
                <a:defRPr/>
              </a:pPr>
              <a:t>02/04/2025</a:t>
            </a:fld>
            <a:endParaRPr lang="fr-FR" cap="all">
              <a:solidFill>
                <a:srgbClr val="000000"/>
              </a:solidFill>
              <a:latin typeface="Arial"/>
              <a:cs typeface="Arial"/>
            </a:endParaRPr>
          </a:p>
        </p:txBody>
      </p:sp>
      <p:sp>
        <p:nvSpPr>
          <p:cNvPr id="5" name="Titre 4"/>
          <p:cNvSpPr>
            <a:spLocks noGrp="1"/>
          </p:cNvSpPr>
          <p:nvPr>
            <p:ph type="title"/>
          </p:nvPr>
        </p:nvSpPr>
        <p:spPr>
          <a:xfrm>
            <a:off x="5402319" y="145245"/>
            <a:ext cx="6627940" cy="551801"/>
          </a:xfrm>
        </p:spPr>
        <p:txBody>
          <a:bodyPr>
            <a:noAutofit/>
          </a:bodyPr>
          <a:lstStyle/>
          <a:p>
            <a:pPr marL="18626" algn="ctr"/>
            <a:r>
              <a:rPr lang="fr-FR" sz="3200">
                <a:solidFill>
                  <a:srgbClr val="16369E"/>
                </a:solidFill>
                <a:latin typeface="+mn-lt"/>
                <a:ea typeface="+mn-ea"/>
                <a:cs typeface="+mn-cs"/>
              </a:rPr>
              <a:t>Animation Régionale </a:t>
            </a:r>
            <a:endParaRPr lang="en-US" sz="3200">
              <a:ea typeface="+mn-ea"/>
              <a:cs typeface="Arial"/>
            </a:endParaRPr>
          </a:p>
        </p:txBody>
      </p:sp>
      <p:sp>
        <p:nvSpPr>
          <p:cNvPr id="7" name="Espace réservé du texte 6"/>
          <p:cNvSpPr>
            <a:spLocks noGrp="1"/>
          </p:cNvSpPr>
          <p:nvPr>
            <p:ph type="body" sz="quarter" idx="13"/>
          </p:nvPr>
        </p:nvSpPr>
        <p:spPr>
          <a:xfrm>
            <a:off x="299913" y="1710073"/>
            <a:ext cx="1371351" cy="419945"/>
          </a:xfrm>
        </p:spPr>
        <p:txBody>
          <a:bodyPr/>
          <a:lstStyle/>
          <a:p>
            <a:pPr algn="ctr"/>
            <a:r>
              <a:rPr lang="fr-FR" sz="1600">
                <a:solidFill>
                  <a:schemeClr val="accent5"/>
                </a:solidFill>
                <a:latin typeface="Segoe UI Emoji" panose="020B0502040204020203" pitchFamily="34" charset="0"/>
                <a:ea typeface="Segoe UI Emoji" panose="020B0502040204020203" pitchFamily="34" charset="0"/>
              </a:rPr>
              <a:t>Les acteurs régionaux </a:t>
            </a:r>
          </a:p>
        </p:txBody>
      </p:sp>
      <p:sp>
        <p:nvSpPr>
          <p:cNvPr id="8" name="Rectangle 7"/>
          <p:cNvSpPr/>
          <p:nvPr/>
        </p:nvSpPr>
        <p:spPr>
          <a:xfrm>
            <a:off x="2698944" y="861049"/>
            <a:ext cx="3260936" cy="1687244"/>
          </a:xfrm>
          <a:prstGeom prst="rect">
            <a:avLst/>
          </a:prstGeom>
          <a:ln>
            <a:solidFill>
              <a:srgbClr val="7030A0"/>
            </a:solidFill>
          </a:ln>
        </p:spPr>
        <p:style>
          <a:lnRef idx="2">
            <a:schemeClr val="accent3"/>
          </a:lnRef>
          <a:fillRef idx="1">
            <a:schemeClr val="lt1"/>
          </a:fillRef>
          <a:effectRef idx="0">
            <a:schemeClr val="accent3"/>
          </a:effectRef>
          <a:fontRef idx="minor">
            <a:schemeClr val="dk1"/>
          </a:fontRef>
        </p:style>
        <p:txBody>
          <a:bodyPr lIns="121920" tIns="60960" rIns="121920" bIns="60960" rtlCol="0" anchor="ctr"/>
          <a:lstStyle/>
          <a:p>
            <a:pPr marL="228594" indent="-228594" algn="ctr" defTabSz="1219170">
              <a:buFont typeface="Arial" panose="020B0604020202020204" pitchFamily="34" charset="0"/>
              <a:buChar char="•"/>
              <a:defRPr/>
            </a:pPr>
            <a:r>
              <a:rPr lang="fr-FR" sz="1867" b="1">
                <a:solidFill>
                  <a:srgbClr val="000000"/>
                </a:solidFill>
                <a:latin typeface="Segoe UI Emoji" panose="020B0502040204020203" pitchFamily="34" charset="0"/>
                <a:ea typeface="Segoe UI Emoji" panose="020B0502040204020203" pitchFamily="34" charset="0"/>
                <a:cs typeface="Arial"/>
              </a:rPr>
              <a:t>Equipe projet ARS</a:t>
            </a:r>
          </a:p>
          <a:p>
            <a:pPr algn="ctr" defTabSz="1219170">
              <a:defRPr/>
            </a:pPr>
            <a:r>
              <a:rPr lang="fr-FR" sz="1867" b="1">
                <a:solidFill>
                  <a:srgbClr val="000000"/>
                </a:solidFill>
                <a:latin typeface="Segoe UI Emoji" panose="020B0502040204020203" pitchFamily="34" charset="0"/>
                <a:ea typeface="Segoe UI Emoji" panose="020B0502040204020203" pitchFamily="34" charset="0"/>
                <a:cs typeface="Arial"/>
              </a:rPr>
              <a:t>DOS et DA DDARS </a:t>
            </a:r>
          </a:p>
          <a:p>
            <a:pPr marL="228594" indent="-228594" algn="ctr" defTabSz="1219170">
              <a:buFont typeface="Arial" panose="020B0604020202020204" pitchFamily="34" charset="0"/>
              <a:buChar char="•"/>
              <a:defRPr/>
            </a:pPr>
            <a:r>
              <a:rPr lang="fr-FR" sz="1867" b="1" kern="0">
                <a:solidFill>
                  <a:srgbClr val="7030A0"/>
                </a:solidFill>
                <a:latin typeface="Segoe UI Emoji" panose="020B0502040204020203" pitchFamily="34" charset="0"/>
                <a:ea typeface="Segoe UI Emoji" panose="020B0502040204020203" pitchFamily="34" charset="0"/>
                <a:cs typeface="Arial"/>
              </a:rPr>
              <a:t>Coordinatrice régionale VYV3IDF</a:t>
            </a:r>
            <a:r>
              <a:rPr lang="fr-FR" sz="1867" b="1">
                <a:solidFill>
                  <a:srgbClr val="7030A0"/>
                </a:solidFill>
                <a:latin typeface="Segoe UI Emoji" panose="020B0502040204020203" pitchFamily="34" charset="0"/>
                <a:ea typeface="Segoe UI Emoji" panose="020B0502040204020203" pitchFamily="34" charset="0"/>
                <a:cs typeface="Arial"/>
              </a:rPr>
              <a:t> </a:t>
            </a:r>
          </a:p>
        </p:txBody>
      </p:sp>
      <p:sp>
        <p:nvSpPr>
          <p:cNvPr id="10" name="Rectangle 9"/>
          <p:cNvSpPr/>
          <p:nvPr/>
        </p:nvSpPr>
        <p:spPr>
          <a:xfrm>
            <a:off x="7667029" y="1096760"/>
            <a:ext cx="4093601" cy="100132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867" b="1">
                <a:solidFill>
                  <a:srgbClr val="000000"/>
                </a:solidFill>
                <a:latin typeface="Segoe UI Emoji" panose="020B0502040204020203" pitchFamily="34" charset="0"/>
                <a:ea typeface="Segoe UI Emoji" panose="020B0502040204020203" pitchFamily="34" charset="0"/>
                <a:cs typeface="Arial"/>
              </a:rPr>
              <a:t>COPIL institutionnel </a:t>
            </a:r>
          </a:p>
          <a:p>
            <a:pPr algn="ctr" defTabSz="1219170">
              <a:defRPr/>
            </a:pPr>
            <a:r>
              <a:rPr lang="fr-FR" sz="1867" b="1">
                <a:solidFill>
                  <a:srgbClr val="000000"/>
                </a:solidFill>
                <a:latin typeface="Segoe UI Emoji" panose="020B0502040204020203" pitchFamily="34" charset="0"/>
                <a:ea typeface="Segoe UI Emoji" panose="020B0502040204020203" pitchFamily="34" charset="0"/>
                <a:cs typeface="Arial"/>
              </a:rPr>
              <a:t>ARS </a:t>
            </a:r>
            <a:r>
              <a:rPr lang="fr-FR" sz="1867" b="1">
                <a:solidFill>
                  <a:srgbClr val="7030A0"/>
                </a:solidFill>
                <a:latin typeface="Segoe UI Emoji" panose="020B0502040204020203" pitchFamily="34" charset="0"/>
                <a:ea typeface="Segoe UI Emoji" panose="020B0502040204020203" pitchFamily="34" charset="0"/>
                <a:cs typeface="Arial"/>
              </a:rPr>
              <a:t>+ An</a:t>
            </a:r>
            <a:r>
              <a:rPr lang="fr-FR" sz="1867" b="1" err="1">
                <a:solidFill>
                  <a:srgbClr val="7030A0"/>
                </a:solidFill>
                <a:latin typeface="Segoe UI Emoji" panose="020B0502040204020203" pitchFamily="34" charset="0"/>
                <a:ea typeface="Segoe UI Emoji" panose="020B0502040204020203" pitchFamily="34" charset="0"/>
                <a:cs typeface="Arial"/>
              </a:rPr>
              <a:t>imation</a:t>
            </a:r>
            <a:r>
              <a:rPr lang="fr-FR" sz="1867" b="1">
                <a:solidFill>
                  <a:srgbClr val="7030A0"/>
                </a:solidFill>
                <a:latin typeface="Segoe UI Emoji" panose="020B0502040204020203" pitchFamily="34" charset="0"/>
                <a:ea typeface="Segoe UI Emoji" panose="020B0502040204020203" pitchFamily="34" charset="0"/>
                <a:cs typeface="Arial"/>
              </a:rPr>
              <a:t> régionale</a:t>
            </a:r>
            <a:endParaRPr lang="fr-FR" sz="1867" b="1">
              <a:solidFill>
                <a:srgbClr val="000000"/>
              </a:solidFill>
              <a:latin typeface="Segoe UI Emoji" panose="020B0502040204020203" pitchFamily="34" charset="0"/>
              <a:ea typeface="Segoe UI Emoji" panose="020B0502040204020203" pitchFamily="34" charset="0"/>
              <a:cs typeface="Arial"/>
            </a:endParaRPr>
          </a:p>
        </p:txBody>
      </p:sp>
      <p:sp>
        <p:nvSpPr>
          <p:cNvPr id="11" name="Ellipse 10"/>
          <p:cNvSpPr/>
          <p:nvPr/>
        </p:nvSpPr>
        <p:spPr>
          <a:xfrm>
            <a:off x="2968264" y="3055299"/>
            <a:ext cx="1632181" cy="11521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867" b="1">
                <a:solidFill>
                  <a:srgbClr val="F07F79"/>
                </a:solidFill>
                <a:latin typeface="Arial"/>
                <a:cs typeface="Arial"/>
              </a:rPr>
              <a:t>APHP</a:t>
            </a:r>
          </a:p>
        </p:txBody>
      </p:sp>
      <p:sp>
        <p:nvSpPr>
          <p:cNvPr id="12" name="Ellipse 11"/>
          <p:cNvSpPr/>
          <p:nvPr/>
        </p:nvSpPr>
        <p:spPr>
          <a:xfrm>
            <a:off x="5143790" y="3039348"/>
            <a:ext cx="1632181" cy="11521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867" b="1">
                <a:solidFill>
                  <a:srgbClr val="F07F79"/>
                </a:solidFill>
                <a:latin typeface="Arial"/>
                <a:cs typeface="Arial"/>
              </a:rPr>
              <a:t>FEHAP (IMM)</a:t>
            </a:r>
          </a:p>
        </p:txBody>
      </p:sp>
      <p:sp>
        <p:nvSpPr>
          <p:cNvPr id="13" name="Ellipse 12"/>
          <p:cNvSpPr/>
          <p:nvPr/>
        </p:nvSpPr>
        <p:spPr>
          <a:xfrm>
            <a:off x="9948860" y="3055299"/>
            <a:ext cx="1632181" cy="115212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867" b="1">
                <a:solidFill>
                  <a:srgbClr val="F07F79"/>
                </a:solidFill>
                <a:latin typeface="Arial"/>
                <a:cs typeface="Arial"/>
              </a:rPr>
              <a:t>Autres 12 GHT </a:t>
            </a:r>
          </a:p>
        </p:txBody>
      </p:sp>
      <p:sp>
        <p:nvSpPr>
          <p:cNvPr id="14" name="Rectangle à coins arrondis 13"/>
          <p:cNvSpPr/>
          <p:nvPr/>
        </p:nvSpPr>
        <p:spPr>
          <a:xfrm>
            <a:off x="2920259" y="4795205"/>
            <a:ext cx="1728192" cy="960107"/>
          </a:xfrm>
          <a:prstGeom prst="roundRect">
            <a:avLst/>
          </a:prstGeom>
          <a:solidFill>
            <a:srgbClr val="5ABCAF"/>
          </a:solidFill>
          <a:ln>
            <a:solidFill>
              <a:srgbClr val="5AB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600" b="1">
                <a:solidFill>
                  <a:srgbClr val="000000"/>
                </a:solidFill>
                <a:latin typeface="Segoe UI Emoji" panose="020B0502040204020203" pitchFamily="34" charset="0"/>
                <a:ea typeface="Segoe UI Emoji" panose="020B0502040204020203" pitchFamily="34" charset="0"/>
                <a:cs typeface="Arial"/>
              </a:rPr>
              <a:t>39 ES</a:t>
            </a:r>
          </a:p>
        </p:txBody>
      </p:sp>
      <p:sp>
        <p:nvSpPr>
          <p:cNvPr id="15" name="Rectangle à coins arrondis 14"/>
          <p:cNvSpPr/>
          <p:nvPr/>
        </p:nvSpPr>
        <p:spPr>
          <a:xfrm>
            <a:off x="5165981" y="4795205"/>
            <a:ext cx="1728192" cy="960107"/>
          </a:xfrm>
          <a:prstGeom prst="roundRect">
            <a:avLst/>
          </a:prstGeom>
          <a:solidFill>
            <a:srgbClr val="5ABCAF"/>
          </a:solidFill>
          <a:ln>
            <a:solidFill>
              <a:srgbClr val="5AB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600" b="1">
                <a:solidFill>
                  <a:srgbClr val="000000"/>
                </a:solidFill>
                <a:latin typeface="Arial"/>
                <a:cs typeface="Arial"/>
              </a:rPr>
              <a:t>32 ES </a:t>
            </a:r>
          </a:p>
        </p:txBody>
      </p:sp>
      <p:sp>
        <p:nvSpPr>
          <p:cNvPr id="16" name="Rectangle à coins arrondis 15"/>
          <p:cNvSpPr/>
          <p:nvPr/>
        </p:nvSpPr>
        <p:spPr>
          <a:xfrm>
            <a:off x="7367979" y="4795205"/>
            <a:ext cx="1728192" cy="960107"/>
          </a:xfrm>
          <a:prstGeom prst="roundRect">
            <a:avLst/>
          </a:prstGeom>
          <a:solidFill>
            <a:srgbClr val="5ABCAF"/>
          </a:solidFill>
          <a:ln>
            <a:solidFill>
              <a:srgbClr val="5AB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600" b="1">
                <a:solidFill>
                  <a:srgbClr val="000000"/>
                </a:solidFill>
                <a:latin typeface="Segoe UI Emoji" panose="020B0502040204020203" pitchFamily="34" charset="0"/>
                <a:ea typeface="Segoe UI Emoji" panose="020B0502040204020203" pitchFamily="34" charset="0"/>
                <a:cs typeface="Arial"/>
              </a:rPr>
              <a:t>En cours </a:t>
            </a:r>
          </a:p>
        </p:txBody>
      </p:sp>
      <p:sp>
        <p:nvSpPr>
          <p:cNvPr id="17" name="Double flèche verticale 16"/>
          <p:cNvSpPr/>
          <p:nvPr/>
        </p:nvSpPr>
        <p:spPr>
          <a:xfrm>
            <a:off x="3723397" y="4353431"/>
            <a:ext cx="60959" cy="29577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400">
              <a:solidFill>
                <a:srgbClr val="FFFFFF"/>
              </a:solidFill>
              <a:latin typeface="Arial"/>
              <a:cs typeface="Arial"/>
            </a:endParaRPr>
          </a:p>
        </p:txBody>
      </p:sp>
      <p:sp>
        <p:nvSpPr>
          <p:cNvPr id="18" name="Double flèche verticale 17"/>
          <p:cNvSpPr/>
          <p:nvPr/>
        </p:nvSpPr>
        <p:spPr>
          <a:xfrm>
            <a:off x="5963431" y="4366791"/>
            <a:ext cx="60959" cy="29577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400">
              <a:solidFill>
                <a:srgbClr val="FFFFFF"/>
              </a:solidFill>
              <a:latin typeface="Arial"/>
              <a:cs typeface="Arial"/>
            </a:endParaRPr>
          </a:p>
        </p:txBody>
      </p:sp>
      <p:sp>
        <p:nvSpPr>
          <p:cNvPr id="19" name="Double flèche verticale 18"/>
          <p:cNvSpPr/>
          <p:nvPr/>
        </p:nvSpPr>
        <p:spPr>
          <a:xfrm>
            <a:off x="8333173" y="4366791"/>
            <a:ext cx="60959" cy="29577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400">
              <a:solidFill>
                <a:srgbClr val="FFFFFF"/>
              </a:solidFill>
              <a:latin typeface="Arial"/>
              <a:cs typeface="Arial"/>
            </a:endParaRPr>
          </a:p>
        </p:txBody>
      </p:sp>
      <p:sp>
        <p:nvSpPr>
          <p:cNvPr id="25" name="Double flèche verticale 24"/>
          <p:cNvSpPr/>
          <p:nvPr/>
        </p:nvSpPr>
        <p:spPr>
          <a:xfrm rot="5400000">
            <a:off x="6646873" y="1223621"/>
            <a:ext cx="367763" cy="747603"/>
          </a:xfrm>
          <a:prstGeom prst="up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400">
              <a:solidFill>
                <a:srgbClr val="FFFFFF"/>
              </a:solidFill>
              <a:latin typeface="Arial"/>
              <a:cs typeface="Arial"/>
            </a:endParaRPr>
          </a:p>
        </p:txBody>
      </p:sp>
      <p:sp>
        <p:nvSpPr>
          <p:cNvPr id="26" name="Rectangle 25"/>
          <p:cNvSpPr/>
          <p:nvPr/>
        </p:nvSpPr>
        <p:spPr>
          <a:xfrm>
            <a:off x="2743571" y="6021288"/>
            <a:ext cx="9017059" cy="385237"/>
          </a:xfrm>
          <a:prstGeom prst="rect">
            <a:avLst/>
          </a:prstGeom>
          <a:solidFill>
            <a:srgbClr val="5ABCAF"/>
          </a:solidFill>
          <a:ln>
            <a:solidFill>
              <a:srgbClr val="5AB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600" b="1">
                <a:solidFill>
                  <a:srgbClr val="000000"/>
                </a:solidFill>
                <a:latin typeface="Segoe UI Emoji" panose="020B0502040204020203" pitchFamily="34" charset="0"/>
                <a:ea typeface="Segoe UI Emoji" panose="020B0502040204020203" pitchFamily="34" charset="0"/>
                <a:cs typeface="Arial"/>
              </a:rPr>
              <a:t>Référents handicap en ES  d’ IDF </a:t>
            </a:r>
          </a:p>
        </p:txBody>
      </p:sp>
      <p:sp>
        <p:nvSpPr>
          <p:cNvPr id="27" name="Ellipse 26"/>
          <p:cNvSpPr/>
          <p:nvPr/>
        </p:nvSpPr>
        <p:spPr>
          <a:xfrm>
            <a:off x="3938922" y="3803579"/>
            <a:ext cx="1056117" cy="576064"/>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867" b="1">
                <a:solidFill>
                  <a:srgbClr val="5ABCAF"/>
                </a:solidFill>
                <a:latin typeface="Arial"/>
                <a:cs typeface="Arial"/>
              </a:rPr>
              <a:t>CP1</a:t>
            </a:r>
          </a:p>
        </p:txBody>
      </p:sp>
      <p:sp>
        <p:nvSpPr>
          <p:cNvPr id="28" name="Ellipse 27"/>
          <p:cNvSpPr/>
          <p:nvPr/>
        </p:nvSpPr>
        <p:spPr>
          <a:xfrm>
            <a:off x="6266680" y="3866937"/>
            <a:ext cx="1056117" cy="576064"/>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867" b="1">
                <a:solidFill>
                  <a:srgbClr val="5ABCAF"/>
                </a:solidFill>
                <a:latin typeface="Arial"/>
                <a:cs typeface="Arial"/>
              </a:rPr>
              <a:t>CP2</a:t>
            </a:r>
          </a:p>
        </p:txBody>
      </p:sp>
      <p:sp>
        <p:nvSpPr>
          <p:cNvPr id="29" name="Ellipse 28"/>
          <p:cNvSpPr/>
          <p:nvPr/>
        </p:nvSpPr>
        <p:spPr>
          <a:xfrm>
            <a:off x="8363651" y="3749259"/>
            <a:ext cx="1056117" cy="576064"/>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867" b="1">
                <a:solidFill>
                  <a:srgbClr val="5ABCAF"/>
                </a:solidFill>
                <a:latin typeface="Arial"/>
                <a:cs typeface="Arial"/>
              </a:rPr>
              <a:t>CP3</a:t>
            </a:r>
          </a:p>
        </p:txBody>
      </p:sp>
      <p:sp>
        <p:nvSpPr>
          <p:cNvPr id="23" name="Espace réservé du texte 6"/>
          <p:cNvSpPr>
            <a:spLocks noGrp="1"/>
          </p:cNvSpPr>
          <p:nvPr>
            <p:ph type="body" sz="quarter" idx="13"/>
          </p:nvPr>
        </p:nvSpPr>
        <p:spPr>
          <a:xfrm>
            <a:off x="129537" y="3269590"/>
            <a:ext cx="1823772" cy="419945"/>
          </a:xfrm>
        </p:spPr>
        <p:txBody>
          <a:bodyPr/>
          <a:lstStyle/>
          <a:p>
            <a:pPr algn="ctr"/>
            <a:r>
              <a:rPr lang="fr-FR" sz="1600">
                <a:solidFill>
                  <a:schemeClr val="accent5"/>
                </a:solidFill>
              </a:rPr>
              <a:t>Les porteurs AAC 2023 </a:t>
            </a:r>
          </a:p>
        </p:txBody>
      </p:sp>
      <p:sp>
        <p:nvSpPr>
          <p:cNvPr id="24" name="Espace réservé du texte 6"/>
          <p:cNvSpPr>
            <a:spLocks noGrp="1"/>
          </p:cNvSpPr>
          <p:nvPr>
            <p:ph type="body" sz="quarter" idx="13"/>
          </p:nvPr>
        </p:nvSpPr>
        <p:spPr>
          <a:xfrm>
            <a:off x="118066" y="4025362"/>
            <a:ext cx="1823772" cy="419945"/>
          </a:xfrm>
        </p:spPr>
        <p:txBody>
          <a:bodyPr/>
          <a:lstStyle/>
          <a:p>
            <a:pPr algn="ctr"/>
            <a:r>
              <a:rPr lang="fr-FR" sz="1600">
                <a:solidFill>
                  <a:schemeClr val="accent5"/>
                </a:solidFill>
                <a:latin typeface="Segoe UI Emoji" panose="020B0502040204020203" pitchFamily="34" charset="0"/>
                <a:ea typeface="Segoe UI Emoji" panose="020B0502040204020203" pitchFamily="34" charset="0"/>
              </a:rPr>
              <a:t>Les 3 Chefs de projet  </a:t>
            </a:r>
          </a:p>
        </p:txBody>
      </p:sp>
      <p:sp>
        <p:nvSpPr>
          <p:cNvPr id="30" name="Espace réservé du texte 6"/>
          <p:cNvSpPr>
            <a:spLocks noGrp="1"/>
          </p:cNvSpPr>
          <p:nvPr>
            <p:ph type="body" sz="quarter" idx="13"/>
          </p:nvPr>
        </p:nvSpPr>
        <p:spPr>
          <a:xfrm>
            <a:off x="-40931" y="5147929"/>
            <a:ext cx="2443659" cy="419945"/>
          </a:xfrm>
        </p:spPr>
        <p:txBody>
          <a:bodyPr/>
          <a:lstStyle/>
          <a:p>
            <a:pPr algn="ctr"/>
            <a:r>
              <a:rPr lang="fr-FR" sz="1600">
                <a:solidFill>
                  <a:schemeClr val="accent5"/>
                </a:solidFill>
                <a:latin typeface="Segoe UI Emoji" panose="020B0502040204020203" pitchFamily="34" charset="0"/>
                <a:ea typeface="Segoe UI Emoji" panose="020B0502040204020203" pitchFamily="34" charset="0"/>
              </a:rPr>
              <a:t>Les ES des porteurs </a:t>
            </a:r>
          </a:p>
        </p:txBody>
      </p:sp>
      <p:sp>
        <p:nvSpPr>
          <p:cNvPr id="31" name="Espace réservé du texte 6"/>
          <p:cNvSpPr>
            <a:spLocks noGrp="1"/>
          </p:cNvSpPr>
          <p:nvPr>
            <p:ph type="body" sz="quarter" idx="13"/>
          </p:nvPr>
        </p:nvSpPr>
        <p:spPr>
          <a:xfrm>
            <a:off x="304427" y="6015071"/>
            <a:ext cx="1475608" cy="253220"/>
          </a:xfrm>
        </p:spPr>
        <p:txBody>
          <a:bodyPr/>
          <a:lstStyle/>
          <a:p>
            <a:pPr algn="ctr"/>
            <a:r>
              <a:rPr lang="fr-FR" sz="1600">
                <a:solidFill>
                  <a:schemeClr val="accent5"/>
                </a:solidFill>
                <a:latin typeface="Segoe UI Emoji" panose="020B0502040204020203" pitchFamily="34" charset="0"/>
                <a:ea typeface="Segoe UI Emoji" panose="020B0502040204020203" pitchFamily="34" charset="0"/>
              </a:rPr>
              <a:t>Les ES </a:t>
            </a:r>
          </a:p>
        </p:txBody>
      </p:sp>
      <p:sp>
        <p:nvSpPr>
          <p:cNvPr id="4" name="Ellipse 3">
            <a:extLst>
              <a:ext uri="{FF2B5EF4-FFF2-40B4-BE49-F238E27FC236}">
                <a16:creationId xmlns:a16="http://schemas.microsoft.com/office/drawing/2014/main" id="{B0C397CE-FD5F-9E70-E3AA-EE925911D18F}"/>
              </a:ext>
            </a:extLst>
          </p:cNvPr>
          <p:cNvSpPr/>
          <p:nvPr/>
        </p:nvSpPr>
        <p:spPr>
          <a:xfrm>
            <a:off x="7301723" y="2936112"/>
            <a:ext cx="1632181" cy="11521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867" b="1">
                <a:solidFill>
                  <a:srgbClr val="F07F79"/>
                </a:solidFill>
                <a:latin typeface="Arial"/>
                <a:cs typeface="Arial"/>
              </a:rPr>
              <a:t>St Maurice</a:t>
            </a:r>
          </a:p>
        </p:txBody>
      </p:sp>
      <p:sp>
        <p:nvSpPr>
          <p:cNvPr id="32" name="Accolade fermante 31">
            <a:extLst>
              <a:ext uri="{FF2B5EF4-FFF2-40B4-BE49-F238E27FC236}">
                <a16:creationId xmlns:a16="http://schemas.microsoft.com/office/drawing/2014/main" id="{0482A523-7A2B-0C3F-AD2D-C76BAED227B0}"/>
              </a:ext>
            </a:extLst>
          </p:cNvPr>
          <p:cNvSpPr/>
          <p:nvPr/>
        </p:nvSpPr>
        <p:spPr>
          <a:xfrm rot="16200000">
            <a:off x="6586479" y="-1965351"/>
            <a:ext cx="615319" cy="95416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fr-FR" sz="2400" kern="0">
              <a:solidFill>
                <a:srgbClr val="000000"/>
              </a:solidFill>
              <a:latin typeface="Arial"/>
              <a:cs typeface="Arial"/>
            </a:endParaRPr>
          </a:p>
        </p:txBody>
      </p:sp>
      <p:pic>
        <p:nvPicPr>
          <p:cNvPr id="9" name="Picture 8">
            <a:extLst>
              <a:ext uri="{FF2B5EF4-FFF2-40B4-BE49-F238E27FC236}">
                <a16:creationId xmlns:a16="http://schemas.microsoft.com/office/drawing/2014/main" id="{55A4D3B4-CFBD-4476-538B-4859E732D4CA}"/>
              </a:ext>
            </a:extLst>
          </p:cNvPr>
          <p:cNvPicPr>
            <a:picLocks noChangeAspect="1"/>
          </p:cNvPicPr>
          <p:nvPr/>
        </p:nvPicPr>
        <p:blipFill>
          <a:blip r:embed="rId3"/>
          <a:stretch>
            <a:fillRect/>
          </a:stretch>
        </p:blipFill>
        <p:spPr>
          <a:xfrm>
            <a:off x="2918390" y="145216"/>
            <a:ext cx="2351503" cy="615323"/>
          </a:xfrm>
          <a:prstGeom prst="rect">
            <a:avLst/>
          </a:prstGeom>
        </p:spPr>
      </p:pic>
    </p:spTree>
    <p:extLst>
      <p:ext uri="{BB962C8B-B14F-4D97-AF65-F5344CB8AC3E}">
        <p14:creationId xmlns:p14="http://schemas.microsoft.com/office/powerpoint/2010/main" val="3179536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pic>
        <p:nvPicPr>
          <p:cNvPr id="126" name="Image 125"/>
          <p:cNvPicPr/>
          <p:nvPr/>
        </p:nvPicPr>
        <p:blipFill>
          <a:blip r:embed="rId3"/>
          <a:stretch/>
        </p:blipFill>
        <p:spPr>
          <a:xfrm>
            <a:off x="8513760" y="6497640"/>
            <a:ext cx="1725480" cy="260280"/>
          </a:xfrm>
          <a:prstGeom prst="rect">
            <a:avLst/>
          </a:prstGeom>
          <a:ln w="0">
            <a:noFill/>
          </a:ln>
        </p:spPr>
      </p:pic>
      <p:sp>
        <p:nvSpPr>
          <p:cNvPr id="127" name="Forme libre : forme 126"/>
          <p:cNvSpPr/>
          <p:nvPr/>
        </p:nvSpPr>
        <p:spPr>
          <a:xfrm>
            <a:off x="2279640" y="1881361"/>
            <a:ext cx="3527280" cy="371513"/>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b="1" spc="-1">
                <a:solidFill>
                  <a:srgbClr val="000000"/>
                </a:solidFill>
                <a:latin typeface="Calibri"/>
                <a:ea typeface="DejaVu Sans"/>
                <a:cs typeface="DejaVu Sans"/>
              </a:rPr>
              <a:t>Taux de personnes non soignées</a:t>
            </a:r>
            <a:endParaRPr lang="fr-FR" spc="-1">
              <a:solidFill>
                <a:prstClr val="black"/>
              </a:solidFill>
              <a:latin typeface="Arial"/>
              <a:ea typeface="DejaVu Sans"/>
              <a:cs typeface="DejaVu Sans"/>
            </a:endParaRPr>
          </a:p>
        </p:txBody>
      </p:sp>
      <p:sp>
        <p:nvSpPr>
          <p:cNvPr id="128" name="Rectangle 127"/>
          <p:cNvSpPr/>
          <p:nvPr/>
        </p:nvSpPr>
        <p:spPr>
          <a:xfrm>
            <a:off x="5016360" y="3465360"/>
            <a:ext cx="790560" cy="25092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129" name="Forme libre : forme 128"/>
          <p:cNvSpPr/>
          <p:nvPr/>
        </p:nvSpPr>
        <p:spPr>
          <a:xfrm>
            <a:off x="1950960" y="5842081"/>
            <a:ext cx="4143240" cy="371513"/>
          </a:xfrm>
          <a:custGeom>
            <a:avLst/>
            <a:gdLst/>
            <a:ahLst/>
            <a:cxnLst/>
            <a:rect l="l" t="t" r="r" b="b"/>
            <a:pathLst>
              <a:path w="21600" h="21600">
                <a:moveTo>
                  <a:pt x="0" y="0"/>
                </a:moveTo>
                <a:lnTo>
                  <a:pt x="21600" y="0"/>
                </a:lnTo>
                <a:lnTo>
                  <a:pt x="21600" y="21600"/>
                </a:lnTo>
                <a:lnTo>
                  <a:pt x="0" y="21600"/>
                </a:lnTo>
                <a:lnTo>
                  <a:pt x="0" y="0"/>
                </a:lnTo>
                <a:close/>
              </a:path>
            </a:pathLst>
          </a:custGeom>
          <a:solidFill>
            <a:srgbClr val="E7F1F9"/>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b="1" spc="-1">
                <a:solidFill>
                  <a:srgbClr val="000000"/>
                </a:solidFill>
                <a:latin typeface="Calibri"/>
                <a:ea typeface="DejaVu Sans"/>
                <a:cs typeface="DejaVu Sans"/>
              </a:rPr>
              <a:t>France entière</a:t>
            </a:r>
            <a:endParaRPr lang="fr-FR" spc="-1">
              <a:solidFill>
                <a:prstClr val="black"/>
              </a:solidFill>
              <a:latin typeface="Arial"/>
              <a:ea typeface="DejaVu Sans"/>
              <a:cs typeface="DejaVu Sans"/>
            </a:endParaRPr>
          </a:p>
        </p:txBody>
      </p:sp>
      <p:sp>
        <p:nvSpPr>
          <p:cNvPr id="131" name="Rectangle 130"/>
          <p:cNvSpPr/>
          <p:nvPr/>
        </p:nvSpPr>
        <p:spPr>
          <a:xfrm>
            <a:off x="6096000" y="4473720"/>
            <a:ext cx="4143240" cy="1869840"/>
          </a:xfrm>
          <a:prstGeom prst="rect">
            <a:avLst/>
          </a:prstGeom>
          <a:solidFill>
            <a:srgbClr val="E7F1F9"/>
          </a:solidFill>
          <a:ln w="0">
            <a:noFill/>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132" name="Rectangle 131"/>
          <p:cNvSpPr/>
          <p:nvPr/>
        </p:nvSpPr>
        <p:spPr>
          <a:xfrm>
            <a:off x="6126240" y="1855800"/>
            <a:ext cx="4144680" cy="996840"/>
          </a:xfrm>
          <a:prstGeom prst="rect">
            <a:avLst/>
          </a:prstGeom>
          <a:solidFill>
            <a:srgbClr val="E7F1F9"/>
          </a:solidFill>
          <a:ln w="0">
            <a:noFill/>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134" name="Rectangle 133"/>
          <p:cNvSpPr/>
          <p:nvPr/>
        </p:nvSpPr>
        <p:spPr>
          <a:xfrm>
            <a:off x="429370" y="180000"/>
            <a:ext cx="4657190" cy="53856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135" name="Forme libre : forme 134"/>
          <p:cNvSpPr/>
          <p:nvPr/>
        </p:nvSpPr>
        <p:spPr>
          <a:xfrm>
            <a:off x="1952040" y="200520"/>
            <a:ext cx="8288280" cy="718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2800" b="1" spc="-1" dirty="0">
                <a:solidFill>
                  <a:srgbClr val="000000"/>
                </a:solidFill>
                <a:latin typeface="Calibri"/>
                <a:ea typeface="PingFang SC"/>
                <a:cs typeface="DejaVu Sans"/>
              </a:rPr>
              <a:t>Accès à la santé des personnes vivant avec un handicap par région en 2024 </a:t>
            </a:r>
            <a:r>
              <a:rPr lang="fr-FR" sz="2000" b="1" spc="-1" dirty="0">
                <a:solidFill>
                  <a:srgbClr val="000000"/>
                </a:solidFill>
                <a:latin typeface="Calibri"/>
                <a:ea typeface="PingFang SC"/>
                <a:cs typeface="DejaVu Sans"/>
              </a:rPr>
              <a:t>(baromètre </a:t>
            </a:r>
            <a:r>
              <a:rPr lang="fr-FR" sz="2000" b="1" spc="-1" dirty="0" err="1">
                <a:solidFill>
                  <a:srgbClr val="000000"/>
                </a:solidFill>
                <a:latin typeface="Calibri"/>
                <a:ea typeface="PingFang SC"/>
                <a:cs typeface="DejaVu Sans"/>
              </a:rPr>
              <a:t>Handifaction</a:t>
            </a:r>
            <a:r>
              <a:rPr lang="fr-FR" sz="2000" b="1" spc="-1" dirty="0">
                <a:solidFill>
                  <a:srgbClr val="000000"/>
                </a:solidFill>
                <a:latin typeface="Calibri"/>
                <a:ea typeface="PingFang SC"/>
                <a:cs typeface="DejaVu Sans"/>
              </a:rPr>
              <a:t> sur 1 an)</a:t>
            </a:r>
            <a:endParaRPr lang="fr-FR" sz="2000" spc="-1" dirty="0">
              <a:solidFill>
                <a:prstClr val="black"/>
              </a:solidFill>
              <a:latin typeface="Arial"/>
              <a:ea typeface="DejaVu Sans"/>
              <a:cs typeface="DejaVu Sans"/>
            </a:endParaRPr>
          </a:p>
        </p:txBody>
      </p:sp>
      <p:pic>
        <p:nvPicPr>
          <p:cNvPr id="3" name="Image 2">
            <a:extLst>
              <a:ext uri="{FF2B5EF4-FFF2-40B4-BE49-F238E27FC236}">
                <a16:creationId xmlns:a16="http://schemas.microsoft.com/office/drawing/2014/main" id="{886FEED9-0CD9-DB55-578D-B1B225332747}"/>
              </a:ext>
            </a:extLst>
          </p:cNvPr>
          <p:cNvPicPr>
            <a:picLocks noChangeAspect="1"/>
          </p:cNvPicPr>
          <p:nvPr/>
        </p:nvPicPr>
        <p:blipFill>
          <a:blip r:embed="rId4"/>
          <a:stretch>
            <a:fillRect/>
          </a:stretch>
        </p:blipFill>
        <p:spPr>
          <a:xfrm>
            <a:off x="6258575" y="3127724"/>
            <a:ext cx="3818091" cy="2038326"/>
          </a:xfrm>
          <a:prstGeom prst="rect">
            <a:avLst/>
          </a:prstGeom>
        </p:spPr>
      </p:pic>
      <p:pic>
        <p:nvPicPr>
          <p:cNvPr id="4" name="Image 3">
            <a:extLst>
              <a:ext uri="{FF2B5EF4-FFF2-40B4-BE49-F238E27FC236}">
                <a16:creationId xmlns:a16="http://schemas.microsoft.com/office/drawing/2014/main" id="{27F5627C-619B-6E1C-41CE-3DE7F15EACA8}"/>
              </a:ext>
            </a:extLst>
          </p:cNvPr>
          <p:cNvPicPr>
            <a:picLocks noChangeAspect="1"/>
          </p:cNvPicPr>
          <p:nvPr/>
        </p:nvPicPr>
        <p:blipFill>
          <a:blip r:embed="rId5"/>
          <a:stretch>
            <a:fillRect/>
          </a:stretch>
        </p:blipFill>
        <p:spPr>
          <a:xfrm>
            <a:off x="2129612" y="2230595"/>
            <a:ext cx="3612565" cy="3529358"/>
          </a:xfrm>
          <a:prstGeom prst="rect">
            <a:avLst/>
          </a:prstGeom>
        </p:spPr>
      </p:pic>
      <p:pic>
        <p:nvPicPr>
          <p:cNvPr id="6" name="Image 5">
            <a:extLst>
              <a:ext uri="{FF2B5EF4-FFF2-40B4-BE49-F238E27FC236}">
                <a16:creationId xmlns:a16="http://schemas.microsoft.com/office/drawing/2014/main" id="{6FD2E6AA-4449-E88B-6968-946CC6E8FC94}"/>
              </a:ext>
            </a:extLst>
          </p:cNvPr>
          <p:cNvPicPr>
            <a:picLocks noChangeAspect="1"/>
          </p:cNvPicPr>
          <p:nvPr/>
        </p:nvPicPr>
        <p:blipFill>
          <a:blip r:embed="rId6"/>
          <a:stretch>
            <a:fillRect/>
          </a:stretch>
        </p:blipFill>
        <p:spPr>
          <a:xfrm>
            <a:off x="6258575" y="5142065"/>
            <a:ext cx="3818091" cy="277727"/>
          </a:xfrm>
          <a:prstGeom prst="rect">
            <a:avLst/>
          </a:prstGeom>
        </p:spPr>
      </p:pic>
      <p:pic>
        <p:nvPicPr>
          <p:cNvPr id="8" name="Image 7">
            <a:extLst>
              <a:ext uri="{FF2B5EF4-FFF2-40B4-BE49-F238E27FC236}">
                <a16:creationId xmlns:a16="http://schemas.microsoft.com/office/drawing/2014/main" id="{CB76C846-909B-8640-3E47-A1975678336E}"/>
              </a:ext>
            </a:extLst>
          </p:cNvPr>
          <p:cNvPicPr>
            <a:picLocks noChangeAspect="1"/>
          </p:cNvPicPr>
          <p:nvPr/>
        </p:nvPicPr>
        <p:blipFill>
          <a:blip r:embed="rId7"/>
          <a:stretch>
            <a:fillRect/>
          </a:stretch>
        </p:blipFill>
        <p:spPr>
          <a:xfrm>
            <a:off x="2014320" y="1286906"/>
            <a:ext cx="8348761" cy="427853"/>
          </a:xfrm>
          <a:prstGeom prst="rect">
            <a:avLst/>
          </a:prstGeom>
        </p:spPr>
      </p:pic>
      <p:sp>
        <p:nvSpPr>
          <p:cNvPr id="130" name="Ellipse 129"/>
          <p:cNvSpPr/>
          <p:nvPr/>
        </p:nvSpPr>
        <p:spPr>
          <a:xfrm>
            <a:off x="7947102" y="1251000"/>
            <a:ext cx="2415978" cy="564840"/>
          </a:xfrm>
          <a:prstGeom prst="ellipse">
            <a:avLst/>
          </a:prstGeom>
          <a:noFill/>
          <a:ln w="25560">
            <a:solidFill>
              <a:srgbClr val="FF0000"/>
            </a:solidFill>
            <a:miter/>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pic>
        <p:nvPicPr>
          <p:cNvPr id="11" name="Image 10">
            <a:extLst>
              <a:ext uri="{FF2B5EF4-FFF2-40B4-BE49-F238E27FC236}">
                <a16:creationId xmlns:a16="http://schemas.microsoft.com/office/drawing/2014/main" id="{8B768545-57B4-5BD5-84CA-B8A4FC56B600}"/>
              </a:ext>
            </a:extLst>
          </p:cNvPr>
          <p:cNvPicPr>
            <a:picLocks noChangeAspect="1"/>
          </p:cNvPicPr>
          <p:nvPr/>
        </p:nvPicPr>
        <p:blipFill>
          <a:blip r:embed="rId8"/>
          <a:stretch>
            <a:fillRect/>
          </a:stretch>
        </p:blipFill>
        <p:spPr>
          <a:xfrm>
            <a:off x="6292243" y="1901939"/>
            <a:ext cx="3750752" cy="721604"/>
          </a:xfrm>
          <a:prstGeom prst="rect">
            <a:avLst/>
          </a:prstGeom>
        </p:spPr>
      </p:pic>
      <p:pic>
        <p:nvPicPr>
          <p:cNvPr id="12" name="Image 11">
            <a:extLst>
              <a:ext uri="{FF2B5EF4-FFF2-40B4-BE49-F238E27FC236}">
                <a16:creationId xmlns:a16="http://schemas.microsoft.com/office/drawing/2014/main" id="{EE7EE7B9-3914-BBB3-0F5E-4F7C47B86D27}"/>
              </a:ext>
            </a:extLst>
          </p:cNvPr>
          <p:cNvPicPr>
            <a:picLocks noChangeAspect="1"/>
          </p:cNvPicPr>
          <p:nvPr/>
        </p:nvPicPr>
        <p:blipFill>
          <a:blip r:embed="rId9"/>
          <a:stretch>
            <a:fillRect/>
          </a:stretch>
        </p:blipFill>
        <p:spPr>
          <a:xfrm>
            <a:off x="2018350" y="6263156"/>
            <a:ext cx="4075850" cy="288037"/>
          </a:xfrm>
          <a:prstGeom prst="rect">
            <a:avLst/>
          </a:prstGeom>
        </p:spPr>
      </p:pic>
    </p:spTree>
  </p:cSld>
  <p:clrMapOvr>
    <a:masterClrMapping/>
  </p:clrMapOvr>
  <p:timing>
    <p:tnLst>
      <p:par>
        <p:cTn id="1" dur="indefinite" restart="never" nodeType="tmRoot">
          <p:childTnLst>
            <p:seq>
              <p:cTn id="2" dur="indefinite" nodeType="mainSeq">
                <p:childTnLst>
                  <p:par>
                    <p:cTn id="3" dur="indefinite" fill="hold" nodeType="clickEffect">
                      <p:stCondLst>
                        <p:cond delay="indefinite"/>
                        <p:cond evt="onBegin" delay="0">
                          <p:tn val="2"/>
                        </p:cond>
                      </p:stCondLst>
                      <p:childTnLst>
                        <p:par>
                          <p:cTn id="4" dur="indefinite" fill="hold" nodeType="afterEffect">
                            <p:stCondLst>
                              <p:cond delay="0"/>
                            </p:stCondLst>
                            <p:childTnLst>
                              <p:par>
                                <p:cTn id="5" presetID="45" presetClass="entr" presetSubtype="0" fill="hold" grpId="0" nodeType="afterEffect">
                                  <p:stCondLst>
                                    <p:cond delay="100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2000"/>
                                        <p:tgtEl>
                                          <p:spTgt spid="130"/>
                                        </p:tgtEl>
                                      </p:cBhvr>
                                    </p:animEffect>
                                    <p:anim calcmode="lin" valueType="num">
                                      <p:cBhvr>
                                        <p:cTn id="8" dur="2000" fill="hold"/>
                                        <p:tgtEl>
                                          <p:spTgt spid="130"/>
                                        </p:tgtEl>
                                        <p:attrNameLst>
                                          <p:attrName>ppt_w</p:attrName>
                                        </p:attrNameLst>
                                      </p:cBhvr>
                                      <p:tavLst>
                                        <p:tav tm="0" fmla="#ppt_w*sin(2.5*pi*$)">
                                          <p:val>
                                            <p:fltVal val="0"/>
                                          </p:val>
                                        </p:tav>
                                        <p:tav tm="100000">
                                          <p:val>
                                            <p:fltVal val="1"/>
                                          </p:val>
                                        </p:tav>
                                      </p:tavLst>
                                    </p:anim>
                                    <p:anim calcmode="lin" valueType="num">
                                      <p:cBhvr>
                                        <p:cTn id="9" dur="2000" fill="hold"/>
                                        <p:tgtEl>
                                          <p:spTgt spid="1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E0846-F8A9-0C0E-9628-383C4735959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B6B2633-B0C7-822A-4726-ABFE389D3707}"/>
              </a:ext>
            </a:extLst>
          </p:cNvPr>
          <p:cNvSpPr>
            <a:spLocks noGrp="1"/>
          </p:cNvSpPr>
          <p:nvPr>
            <p:ph type="sldNum" sz="quarter" idx="12"/>
          </p:nvPr>
        </p:nvSpPr>
        <p:spPr/>
        <p:txBody>
          <a:bodyPr/>
          <a:lstStyle/>
          <a:p>
            <a:pPr defTabSz="1219170">
              <a:defRPr/>
            </a:pPr>
            <a:fld id="{733122C9-A0B9-462F-8757-0847AD287B63}" type="slidenum">
              <a:rPr lang="fr-FR" kern="0">
                <a:solidFill>
                  <a:srgbClr val="000000"/>
                </a:solidFill>
                <a:latin typeface="Arial"/>
                <a:cs typeface="Arial"/>
              </a:rPr>
              <a:pPr defTabSz="1219170">
                <a:defRPr/>
              </a:pPr>
              <a:t>40</a:t>
            </a:fld>
            <a:endParaRPr lang="fr-FR" kern="0">
              <a:solidFill>
                <a:srgbClr val="000000"/>
              </a:solidFill>
              <a:latin typeface="Arial"/>
              <a:cs typeface="Arial"/>
            </a:endParaRPr>
          </a:p>
        </p:txBody>
      </p:sp>
      <p:sp>
        <p:nvSpPr>
          <p:cNvPr id="2" name="Espace réservé de la date 1">
            <a:extLst>
              <a:ext uri="{FF2B5EF4-FFF2-40B4-BE49-F238E27FC236}">
                <a16:creationId xmlns:a16="http://schemas.microsoft.com/office/drawing/2014/main" id="{B4D30ED6-D5E9-2A96-9DC8-1C2ED8C2F735}"/>
              </a:ext>
            </a:extLst>
          </p:cNvPr>
          <p:cNvSpPr>
            <a:spLocks noGrp="1"/>
          </p:cNvSpPr>
          <p:nvPr>
            <p:ph type="dt" sz="half" idx="2"/>
          </p:nvPr>
        </p:nvSpPr>
        <p:spPr/>
        <p:txBody>
          <a:bodyPr/>
          <a:lstStyle/>
          <a:p>
            <a:pPr defTabSz="1219170">
              <a:defRPr/>
            </a:pPr>
            <a:fld id="{9E4F9C7A-68E5-0042-9946-4669E134DC3E}" type="datetime1">
              <a:rPr lang="fr-FR" kern="0" cap="all">
                <a:solidFill>
                  <a:srgbClr val="000000"/>
                </a:solidFill>
                <a:latin typeface="Marianne" panose="02000000000000000000" pitchFamily="50" charset="0"/>
                <a:cs typeface="Arial"/>
              </a:rPr>
              <a:pPr defTabSz="1219170">
                <a:defRPr/>
              </a:pPr>
              <a:t>02/04/2025</a:t>
            </a:fld>
            <a:endParaRPr lang="fr-FR" kern="0" cap="all">
              <a:solidFill>
                <a:srgbClr val="000000"/>
              </a:solidFill>
              <a:latin typeface="Marianne" panose="02000000000000000000" pitchFamily="50" charset="0"/>
              <a:cs typeface="Arial"/>
            </a:endParaRPr>
          </a:p>
        </p:txBody>
      </p:sp>
      <p:sp>
        <p:nvSpPr>
          <p:cNvPr id="6" name="Espace réservé du contenu 2">
            <a:extLst>
              <a:ext uri="{FF2B5EF4-FFF2-40B4-BE49-F238E27FC236}">
                <a16:creationId xmlns:a16="http://schemas.microsoft.com/office/drawing/2014/main" id="{FC348763-D13D-6359-543E-DE0AB04F6948}"/>
              </a:ext>
            </a:extLst>
          </p:cNvPr>
          <p:cNvSpPr txBox="1">
            <a:spLocks/>
          </p:cNvSpPr>
          <p:nvPr/>
        </p:nvSpPr>
        <p:spPr>
          <a:xfrm>
            <a:off x="2634777" y="222517"/>
            <a:ext cx="9349923" cy="672075"/>
          </a:xfrm>
          <a:prstGeom prst="rect">
            <a:avLst/>
          </a:prstGeom>
        </p:spPr>
        <p:txBody>
          <a:bodyPr lIns="121920" tIns="60960" rIns="121920" bIns="60960" anchor="t"/>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defTabSz="1219170">
              <a:spcAft>
                <a:spcPts val="667"/>
              </a:spcAft>
              <a:defRPr/>
            </a:pPr>
            <a:r>
              <a:rPr lang="fr-FR" sz="3200" b="1">
                <a:solidFill>
                  <a:srgbClr val="16369E"/>
                </a:solidFill>
                <a:latin typeface="Arial"/>
                <a:cs typeface="Arial"/>
              </a:rPr>
              <a:t>Coordination régionale</a:t>
            </a:r>
            <a:endParaRPr lang="fr-FR" sz="1867">
              <a:solidFill>
                <a:srgbClr val="000000"/>
              </a:solidFill>
              <a:latin typeface="Arial"/>
              <a:cs typeface="Arial"/>
            </a:endParaRPr>
          </a:p>
        </p:txBody>
      </p:sp>
      <p:sp>
        <p:nvSpPr>
          <p:cNvPr id="7" name="Espace réservé du contenu 2">
            <a:extLst>
              <a:ext uri="{FF2B5EF4-FFF2-40B4-BE49-F238E27FC236}">
                <a16:creationId xmlns:a16="http://schemas.microsoft.com/office/drawing/2014/main" id="{AF536F40-916E-F0CD-E617-D90A80C6B8F8}"/>
              </a:ext>
            </a:extLst>
          </p:cNvPr>
          <p:cNvSpPr txBox="1">
            <a:spLocks/>
          </p:cNvSpPr>
          <p:nvPr/>
        </p:nvSpPr>
        <p:spPr>
          <a:xfrm>
            <a:off x="631093" y="1551063"/>
            <a:ext cx="11314831" cy="4991867"/>
          </a:xfrm>
          <a:prstGeom prst="rect">
            <a:avLst/>
          </a:prstGeom>
        </p:spPr>
        <p:txBody>
          <a:bodyPr lIns="121920" tIns="60960" rIns="121920" bIns="60960" anchor="t"/>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2764" defTabSz="1219170">
              <a:lnSpc>
                <a:spcPct val="150000"/>
              </a:lnSpc>
              <a:spcAft>
                <a:spcPts val="667"/>
              </a:spcAft>
              <a:defRPr/>
            </a:pPr>
            <a:endParaRPr lang="fr-FR" sz="2400" b="1">
              <a:solidFill>
                <a:srgbClr val="000000"/>
              </a:solidFill>
              <a:latin typeface="Arial"/>
              <a:cs typeface="Arial"/>
            </a:endParaRPr>
          </a:p>
          <a:p>
            <a:pPr marL="503754" indent="-380990" defTabSz="1219170">
              <a:lnSpc>
                <a:spcPct val="150000"/>
              </a:lnSpc>
              <a:spcAft>
                <a:spcPts val="667"/>
              </a:spcAft>
              <a:buFont typeface="Wingdings" panose="05000000000000000000" pitchFamily="2" charset="2"/>
              <a:buChar char="q"/>
              <a:defRPr/>
            </a:pPr>
            <a:endParaRPr lang="fr-FR" sz="2400">
              <a:solidFill>
                <a:srgbClr val="000000"/>
              </a:solidFill>
              <a:latin typeface="Arial"/>
              <a:cs typeface="Arial"/>
            </a:endParaRPr>
          </a:p>
          <a:p>
            <a:pPr marL="122764" algn="just" defTabSz="1219170">
              <a:lnSpc>
                <a:spcPct val="150000"/>
              </a:lnSpc>
              <a:spcAft>
                <a:spcPts val="667"/>
              </a:spcAft>
              <a:defRPr/>
            </a:pPr>
            <a:endParaRPr lang="fr-FR" sz="2400">
              <a:solidFill>
                <a:srgbClr val="000000"/>
              </a:solidFill>
              <a:latin typeface="Arial"/>
              <a:cs typeface="Arial"/>
            </a:endParaRPr>
          </a:p>
          <a:p>
            <a:pPr marL="503754" indent="-380990" defTabSz="1219170">
              <a:lnSpc>
                <a:spcPct val="150000"/>
              </a:lnSpc>
              <a:spcAft>
                <a:spcPts val="667"/>
              </a:spcAft>
              <a:buFont typeface="Wingdings" panose="05000000000000000000" pitchFamily="2" charset="2"/>
              <a:buChar char="q"/>
              <a:defRPr/>
            </a:pPr>
            <a:endParaRPr lang="fr-FR" sz="2400">
              <a:solidFill>
                <a:srgbClr val="000000"/>
              </a:solidFill>
              <a:highlight>
                <a:srgbClr val="FFFF00"/>
              </a:highlight>
              <a:latin typeface="Arial"/>
              <a:cs typeface="Arial"/>
            </a:endParaRPr>
          </a:p>
          <a:p>
            <a:pPr marL="122764" defTabSz="1219170">
              <a:lnSpc>
                <a:spcPct val="150000"/>
              </a:lnSpc>
              <a:spcAft>
                <a:spcPts val="667"/>
              </a:spcAft>
              <a:defRPr/>
            </a:pPr>
            <a:endParaRPr lang="fr-FR" sz="2400" b="1">
              <a:solidFill>
                <a:srgbClr val="000000"/>
              </a:solidFill>
              <a:highlight>
                <a:srgbClr val="FFFF00"/>
              </a:highlight>
              <a:latin typeface="Arial"/>
              <a:cs typeface="Arial"/>
            </a:endParaRPr>
          </a:p>
          <a:p>
            <a:pPr marL="122764" defTabSz="1219170">
              <a:spcAft>
                <a:spcPts val="667"/>
              </a:spcAft>
              <a:defRPr/>
            </a:pPr>
            <a:endParaRPr lang="fr-FR" sz="2400">
              <a:solidFill>
                <a:srgbClr val="000000"/>
              </a:solidFill>
              <a:latin typeface="Marianne" panose="02000000000000000000" pitchFamily="2" charset="0"/>
              <a:cs typeface="Arial"/>
            </a:endParaRPr>
          </a:p>
        </p:txBody>
      </p:sp>
      <p:sp>
        <p:nvSpPr>
          <p:cNvPr id="3" name="TextBox 2">
            <a:extLst>
              <a:ext uri="{FF2B5EF4-FFF2-40B4-BE49-F238E27FC236}">
                <a16:creationId xmlns:a16="http://schemas.microsoft.com/office/drawing/2014/main" id="{17D94D39-5902-DFC2-3ADB-D07E687F5FE5}"/>
              </a:ext>
            </a:extLst>
          </p:cNvPr>
          <p:cNvSpPr txBox="1"/>
          <p:nvPr/>
        </p:nvSpPr>
        <p:spPr>
          <a:xfrm>
            <a:off x="281209" y="187473"/>
            <a:ext cx="993607" cy="492443"/>
          </a:xfrm>
          <a:prstGeom prst="rect">
            <a:avLst/>
          </a:prstGeom>
          <a:solidFill>
            <a:schemeClr val="bg1"/>
          </a:solid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defRPr/>
            </a:pPr>
            <a:endParaRPr lang="en-US" sz="2400" kern="0">
              <a:solidFill>
                <a:srgbClr val="000000"/>
              </a:solidFill>
              <a:latin typeface="Arial"/>
              <a:cs typeface="Arial"/>
            </a:endParaRPr>
          </a:p>
        </p:txBody>
      </p:sp>
      <p:pic>
        <p:nvPicPr>
          <p:cNvPr id="8" name="Picture 7">
            <a:extLst>
              <a:ext uri="{FF2B5EF4-FFF2-40B4-BE49-F238E27FC236}">
                <a16:creationId xmlns:a16="http://schemas.microsoft.com/office/drawing/2014/main" id="{9C7A34E9-9D68-30E7-6122-8A4CDE6999CA}"/>
              </a:ext>
            </a:extLst>
          </p:cNvPr>
          <p:cNvPicPr>
            <a:picLocks noChangeAspect="1"/>
          </p:cNvPicPr>
          <p:nvPr/>
        </p:nvPicPr>
        <p:blipFill>
          <a:blip r:embed="rId3"/>
          <a:stretch>
            <a:fillRect/>
          </a:stretch>
        </p:blipFill>
        <p:spPr>
          <a:xfrm>
            <a:off x="280697" y="262448"/>
            <a:ext cx="2351503" cy="673937"/>
          </a:xfrm>
          <a:prstGeom prst="rect">
            <a:avLst/>
          </a:prstGeom>
        </p:spPr>
      </p:pic>
      <p:sp>
        <p:nvSpPr>
          <p:cNvPr id="9" name="ZoneTexte 8">
            <a:extLst>
              <a:ext uri="{FF2B5EF4-FFF2-40B4-BE49-F238E27FC236}">
                <a16:creationId xmlns:a16="http://schemas.microsoft.com/office/drawing/2014/main" id="{82821578-0B4B-67B0-B2A1-49ECC28B7DF2}"/>
              </a:ext>
            </a:extLst>
          </p:cNvPr>
          <p:cNvSpPr txBox="1"/>
          <p:nvPr/>
        </p:nvSpPr>
        <p:spPr>
          <a:xfrm>
            <a:off x="431800" y="2712478"/>
            <a:ext cx="6183085" cy="461665"/>
          </a:xfrm>
          <a:prstGeom prst="rect">
            <a:avLst/>
          </a:prstGeom>
          <a:noFill/>
        </p:spPr>
        <p:txBody>
          <a:bodyPr wrap="square">
            <a:spAutoFit/>
          </a:bodyPr>
          <a:lstStyle/>
          <a:p>
            <a:pPr defTabSz="1219170">
              <a:defRPr/>
            </a:pPr>
            <a:endParaRPr lang="fr-FR" sz="2400" kern="0">
              <a:solidFill>
                <a:srgbClr val="000000"/>
              </a:solidFill>
              <a:latin typeface="Arial"/>
              <a:cs typeface="Arial"/>
            </a:endParaRPr>
          </a:p>
        </p:txBody>
      </p:sp>
      <p:pic>
        <p:nvPicPr>
          <p:cNvPr id="13" name="Image 12">
            <a:extLst>
              <a:ext uri="{FF2B5EF4-FFF2-40B4-BE49-F238E27FC236}">
                <a16:creationId xmlns:a16="http://schemas.microsoft.com/office/drawing/2014/main" id="{9EC31098-F60D-ACDE-B098-3D9E13FA2052}"/>
              </a:ext>
            </a:extLst>
          </p:cNvPr>
          <p:cNvPicPr>
            <a:picLocks noChangeAspect="1"/>
          </p:cNvPicPr>
          <p:nvPr/>
        </p:nvPicPr>
        <p:blipFill>
          <a:blip r:embed="rId4"/>
          <a:stretch>
            <a:fillRect/>
          </a:stretch>
        </p:blipFill>
        <p:spPr>
          <a:xfrm>
            <a:off x="8783131" y="4106149"/>
            <a:ext cx="2857611" cy="1975308"/>
          </a:xfrm>
          <a:prstGeom prst="rect">
            <a:avLst/>
          </a:prstGeom>
        </p:spPr>
      </p:pic>
      <p:sp>
        <p:nvSpPr>
          <p:cNvPr id="10" name="Flèche : double flèche horizontale 9">
            <a:extLst>
              <a:ext uri="{FF2B5EF4-FFF2-40B4-BE49-F238E27FC236}">
                <a16:creationId xmlns:a16="http://schemas.microsoft.com/office/drawing/2014/main" id="{5327A7F2-6FCD-0EB0-D2AB-B6FACE0F192A}"/>
              </a:ext>
            </a:extLst>
          </p:cNvPr>
          <p:cNvSpPr/>
          <p:nvPr/>
        </p:nvSpPr>
        <p:spPr>
          <a:xfrm>
            <a:off x="1854056" y="957975"/>
            <a:ext cx="6929075" cy="613699"/>
          </a:xfrm>
          <a:prstGeom prst="leftRightArrow">
            <a:avLst/>
          </a:prstGeom>
          <a:solidFill>
            <a:srgbClr val="5ABCAF"/>
          </a:solidFill>
          <a:ln>
            <a:solidFill>
              <a:srgbClr val="5ABC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r>
              <a:rPr lang="fr-FR" sz="1867" b="1" kern="0">
                <a:solidFill>
                  <a:srgbClr val="FFFFFF"/>
                </a:solidFill>
                <a:latin typeface="Arial"/>
                <a:cs typeface="Arial"/>
              </a:rPr>
              <a:t>Animation de la Coordination régionale</a:t>
            </a:r>
          </a:p>
        </p:txBody>
      </p:sp>
      <p:pic>
        <p:nvPicPr>
          <p:cNvPr id="15" name="Image 14">
            <a:extLst>
              <a:ext uri="{FF2B5EF4-FFF2-40B4-BE49-F238E27FC236}">
                <a16:creationId xmlns:a16="http://schemas.microsoft.com/office/drawing/2014/main" id="{F739F328-3671-DE49-0715-8186AFD476B3}"/>
              </a:ext>
            </a:extLst>
          </p:cNvPr>
          <p:cNvPicPr>
            <a:picLocks noChangeAspect="1"/>
          </p:cNvPicPr>
          <p:nvPr/>
        </p:nvPicPr>
        <p:blipFill>
          <a:blip r:embed="rId5"/>
          <a:stretch>
            <a:fillRect/>
          </a:stretch>
        </p:blipFill>
        <p:spPr>
          <a:xfrm>
            <a:off x="1134996" y="1663786"/>
            <a:ext cx="7934009" cy="4714215"/>
          </a:xfrm>
          <a:prstGeom prst="rect">
            <a:avLst/>
          </a:prstGeom>
        </p:spPr>
      </p:pic>
      <p:pic>
        <p:nvPicPr>
          <p:cNvPr id="5" name="Picture 4">
            <a:extLst>
              <a:ext uri="{FF2B5EF4-FFF2-40B4-BE49-F238E27FC236}">
                <a16:creationId xmlns:a16="http://schemas.microsoft.com/office/drawing/2014/main" id="{22BA3AF1-AB95-C6C0-6CF4-F9D79964ED3C}"/>
              </a:ext>
            </a:extLst>
          </p:cNvPr>
          <p:cNvPicPr>
            <a:picLocks noChangeAspect="1"/>
          </p:cNvPicPr>
          <p:nvPr/>
        </p:nvPicPr>
        <p:blipFill>
          <a:blip r:embed="rId6"/>
          <a:stretch>
            <a:fillRect/>
          </a:stretch>
        </p:blipFill>
        <p:spPr>
          <a:xfrm>
            <a:off x="17070" y="0"/>
            <a:ext cx="12157863" cy="6858000"/>
          </a:xfrm>
          <a:prstGeom prst="rect">
            <a:avLst/>
          </a:prstGeom>
        </p:spPr>
      </p:pic>
    </p:spTree>
    <p:extLst>
      <p:ext uri="{BB962C8B-B14F-4D97-AF65-F5344CB8AC3E}">
        <p14:creationId xmlns:p14="http://schemas.microsoft.com/office/powerpoint/2010/main" val="3759081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txBox="1">
            <a:spLocks/>
          </p:cNvSpPr>
          <p:nvPr/>
        </p:nvSpPr>
        <p:spPr bwMode="auto">
          <a:xfrm>
            <a:off x="3034965" y="754278"/>
            <a:ext cx="6122071" cy="542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815975" indent="-815975" algn="l" defTabSz="512763" rtl="0" eaLnBrk="0" fontAlgn="base" hangingPunct="0">
              <a:spcBef>
                <a:spcPct val="0"/>
              </a:spcBef>
              <a:spcAft>
                <a:spcPct val="0"/>
              </a:spcAft>
              <a:buSzPct val="30000"/>
              <a:buBlip>
                <a:blip r:embed="rId2"/>
              </a:buBlip>
              <a:tabLst>
                <a:tab pos="806450" algn="l"/>
                <a:tab pos="1141413" algn="l"/>
                <a:tab pos="5243513" algn="l"/>
              </a:tabLst>
              <a:defRPr sz="2900" b="1">
                <a:solidFill>
                  <a:srgbClr val="7AB800"/>
                </a:solidFill>
                <a:latin typeface="+mj-lt"/>
                <a:ea typeface="+mj-ea"/>
                <a:cs typeface="+mj-cs"/>
              </a:defRPr>
            </a:lvl1pPr>
            <a:lvl2pPr marL="815975" indent="-815975" algn="l" defTabSz="512763" rtl="0" eaLnBrk="0" fontAlgn="base" hangingPunct="0">
              <a:spcBef>
                <a:spcPct val="0"/>
              </a:spcBef>
              <a:spcAft>
                <a:spcPct val="0"/>
              </a:spcAft>
              <a:buSzPct val="30000"/>
              <a:buBlip>
                <a:blip r:embed="rId2"/>
              </a:buBlip>
              <a:tabLst>
                <a:tab pos="806450" algn="l"/>
                <a:tab pos="1141413" algn="l"/>
                <a:tab pos="5243513" algn="l"/>
              </a:tabLst>
              <a:defRPr sz="2900" b="1">
                <a:solidFill>
                  <a:srgbClr val="7AB800"/>
                </a:solidFill>
                <a:latin typeface="Arial" charset="0"/>
              </a:defRPr>
            </a:lvl2pPr>
            <a:lvl3pPr marL="815975" indent="-815975" algn="l" defTabSz="512763" rtl="0" eaLnBrk="0" fontAlgn="base" hangingPunct="0">
              <a:spcBef>
                <a:spcPct val="0"/>
              </a:spcBef>
              <a:spcAft>
                <a:spcPct val="0"/>
              </a:spcAft>
              <a:buSzPct val="30000"/>
              <a:buBlip>
                <a:blip r:embed="rId2"/>
              </a:buBlip>
              <a:tabLst>
                <a:tab pos="806450" algn="l"/>
                <a:tab pos="1141413" algn="l"/>
                <a:tab pos="5243513" algn="l"/>
              </a:tabLst>
              <a:defRPr sz="2900" b="1">
                <a:solidFill>
                  <a:srgbClr val="7AB800"/>
                </a:solidFill>
                <a:latin typeface="Arial" charset="0"/>
              </a:defRPr>
            </a:lvl3pPr>
            <a:lvl4pPr marL="815975" indent="-815975" algn="l" defTabSz="512763" rtl="0" eaLnBrk="0" fontAlgn="base" hangingPunct="0">
              <a:spcBef>
                <a:spcPct val="0"/>
              </a:spcBef>
              <a:spcAft>
                <a:spcPct val="0"/>
              </a:spcAft>
              <a:buSzPct val="30000"/>
              <a:buBlip>
                <a:blip r:embed="rId2"/>
              </a:buBlip>
              <a:tabLst>
                <a:tab pos="806450" algn="l"/>
                <a:tab pos="1141413" algn="l"/>
                <a:tab pos="5243513" algn="l"/>
              </a:tabLst>
              <a:defRPr sz="2900" b="1">
                <a:solidFill>
                  <a:srgbClr val="7AB800"/>
                </a:solidFill>
                <a:latin typeface="Arial" charset="0"/>
              </a:defRPr>
            </a:lvl4pPr>
            <a:lvl5pPr marL="815975" indent="-815975" algn="l" defTabSz="512763" rtl="0" eaLnBrk="0" fontAlgn="base" hangingPunct="0">
              <a:spcBef>
                <a:spcPct val="0"/>
              </a:spcBef>
              <a:spcAft>
                <a:spcPct val="0"/>
              </a:spcAft>
              <a:buSzPct val="30000"/>
              <a:buBlip>
                <a:blip r:embed="rId2"/>
              </a:buBlip>
              <a:tabLst>
                <a:tab pos="806450" algn="l"/>
                <a:tab pos="1141413" algn="l"/>
                <a:tab pos="5243513" algn="l"/>
              </a:tabLst>
              <a:defRPr sz="2900" b="1">
                <a:solidFill>
                  <a:srgbClr val="7AB800"/>
                </a:solidFill>
                <a:latin typeface="Arial" charset="0"/>
              </a:defRPr>
            </a:lvl5pPr>
            <a:lvl6pPr marL="1273175" indent="-815975" algn="l" defTabSz="512763" rtl="0" fontAlgn="base">
              <a:spcBef>
                <a:spcPct val="0"/>
              </a:spcBef>
              <a:spcAft>
                <a:spcPct val="0"/>
              </a:spcAft>
              <a:buSzPct val="30000"/>
              <a:buBlip>
                <a:blip r:embed="rId2"/>
              </a:buBlip>
              <a:tabLst>
                <a:tab pos="806450" algn="l"/>
                <a:tab pos="1141413" algn="l"/>
                <a:tab pos="5243513" algn="l"/>
              </a:tabLst>
              <a:defRPr sz="2900" b="1">
                <a:solidFill>
                  <a:srgbClr val="7AB800"/>
                </a:solidFill>
                <a:latin typeface="Arial" charset="0"/>
              </a:defRPr>
            </a:lvl6pPr>
            <a:lvl7pPr marL="1730375" indent="-815975" algn="l" defTabSz="512763" rtl="0" fontAlgn="base">
              <a:spcBef>
                <a:spcPct val="0"/>
              </a:spcBef>
              <a:spcAft>
                <a:spcPct val="0"/>
              </a:spcAft>
              <a:buSzPct val="30000"/>
              <a:buBlip>
                <a:blip r:embed="rId2"/>
              </a:buBlip>
              <a:tabLst>
                <a:tab pos="806450" algn="l"/>
                <a:tab pos="1141413" algn="l"/>
                <a:tab pos="5243513" algn="l"/>
              </a:tabLst>
              <a:defRPr sz="2900" b="1">
                <a:solidFill>
                  <a:srgbClr val="7AB800"/>
                </a:solidFill>
                <a:latin typeface="Arial" charset="0"/>
              </a:defRPr>
            </a:lvl7pPr>
            <a:lvl8pPr marL="2187575" indent="-815975" algn="l" defTabSz="512763" rtl="0" fontAlgn="base">
              <a:spcBef>
                <a:spcPct val="0"/>
              </a:spcBef>
              <a:spcAft>
                <a:spcPct val="0"/>
              </a:spcAft>
              <a:buSzPct val="30000"/>
              <a:buBlip>
                <a:blip r:embed="rId2"/>
              </a:buBlip>
              <a:tabLst>
                <a:tab pos="806450" algn="l"/>
                <a:tab pos="1141413" algn="l"/>
                <a:tab pos="5243513" algn="l"/>
              </a:tabLst>
              <a:defRPr sz="2900" b="1">
                <a:solidFill>
                  <a:srgbClr val="7AB800"/>
                </a:solidFill>
                <a:latin typeface="Arial" charset="0"/>
              </a:defRPr>
            </a:lvl8pPr>
            <a:lvl9pPr marL="2644775" indent="-815975" algn="l" defTabSz="512763" rtl="0" fontAlgn="base">
              <a:spcBef>
                <a:spcPct val="0"/>
              </a:spcBef>
              <a:spcAft>
                <a:spcPct val="0"/>
              </a:spcAft>
              <a:buSzPct val="30000"/>
              <a:buBlip>
                <a:blip r:embed="rId2"/>
              </a:buBlip>
              <a:tabLst>
                <a:tab pos="806450" algn="l"/>
                <a:tab pos="1141413" algn="l"/>
                <a:tab pos="5243513" algn="l"/>
              </a:tabLst>
              <a:defRPr sz="2900" b="1">
                <a:solidFill>
                  <a:srgbClr val="7AB800"/>
                </a:solidFill>
                <a:latin typeface="Arial" charset="0"/>
              </a:defRPr>
            </a:lvl9pPr>
          </a:lstStyle>
          <a:p>
            <a:pPr marL="0" indent="0" defTabSz="683667">
              <a:buNone/>
              <a:tabLst>
                <a:tab pos="1075240" algn="l"/>
                <a:tab pos="1521846" algn="l"/>
                <a:tab pos="6991176" algn="l"/>
              </a:tabLst>
              <a:defRPr/>
            </a:pPr>
            <a:r>
              <a:rPr lang="fr-FR" sz="2667">
                <a:solidFill>
                  <a:srgbClr val="0070C0"/>
                </a:solidFill>
                <a:latin typeface="Arial"/>
                <a:cs typeface="Arial"/>
              </a:rPr>
              <a:t>       </a:t>
            </a:r>
          </a:p>
        </p:txBody>
      </p:sp>
      <p:sp>
        <p:nvSpPr>
          <p:cNvPr id="2" name="Espace réservé du contenu 3">
            <a:extLst>
              <a:ext uri="{FF2B5EF4-FFF2-40B4-BE49-F238E27FC236}">
                <a16:creationId xmlns:a16="http://schemas.microsoft.com/office/drawing/2014/main" id="{134AB362-8394-B951-3D6C-AC6A62333928}"/>
              </a:ext>
            </a:extLst>
          </p:cNvPr>
          <p:cNvSpPr>
            <a:spLocks noGrp="1"/>
          </p:cNvSpPr>
          <p:nvPr>
            <p:ph idx="1"/>
          </p:nvPr>
        </p:nvSpPr>
        <p:spPr>
          <a:xfrm>
            <a:off x="1224520" y="2046675"/>
            <a:ext cx="9325880" cy="3079725"/>
          </a:xfrm>
        </p:spPr>
        <p:txBody>
          <a:bodyPr/>
          <a:lstStyle/>
          <a:p>
            <a:pPr algn="ctr" eaLnBrk="1" hangingPunct="1"/>
            <a:r>
              <a:rPr lang="fr-FR" altLang="fr-FR" sz="2667" b="1">
                <a:solidFill>
                  <a:srgbClr val="0070C0"/>
                </a:solidFill>
              </a:rPr>
              <a:t>	Contact COORDINATION REGIONALE </a:t>
            </a:r>
            <a:endParaRPr lang="fr-FR" altLang="fr-FR" sz="3200" b="1">
              <a:solidFill>
                <a:srgbClr val="0070C0"/>
              </a:solidFill>
            </a:endParaRPr>
          </a:p>
          <a:p>
            <a:pPr eaLnBrk="1" hangingPunct="1"/>
            <a:endParaRPr lang="fr-FR" altLang="fr-FR" sz="2133" b="1"/>
          </a:p>
          <a:p>
            <a:pPr algn="ctr" eaLnBrk="1" hangingPunct="1"/>
            <a:r>
              <a:rPr lang="fr-FR" altLang="fr-FR" sz="3200" b="1"/>
              <a:t>Bérengère CHATELLIER </a:t>
            </a:r>
          </a:p>
          <a:p>
            <a:pPr algn="ctr" eaLnBrk="1" hangingPunct="1"/>
            <a:r>
              <a:rPr lang="fr-FR" altLang="fr-FR" sz="3200"/>
              <a:t>VYV3 IDF </a:t>
            </a:r>
          </a:p>
          <a:p>
            <a:pPr algn="ctr" eaLnBrk="1" hangingPunct="1"/>
            <a:r>
              <a:rPr lang="fr-FR" altLang="fr-FR" sz="3200">
                <a:hlinkClick r:id="rId3"/>
              </a:rPr>
              <a:t>berengere.chatellier@vyv3.fr</a:t>
            </a:r>
            <a:endParaRPr lang="fr-FR" altLang="fr-FR" sz="3200"/>
          </a:p>
          <a:p>
            <a:pPr eaLnBrk="1" hangingPunct="1"/>
            <a:endParaRPr lang="fr-FR" altLang="fr-FR"/>
          </a:p>
          <a:p>
            <a:pPr lvl="2">
              <a:spcBef>
                <a:spcPts val="400"/>
              </a:spcBef>
            </a:pPr>
            <a:endParaRPr lang="fr-FR" altLang="fr-FR"/>
          </a:p>
          <a:p>
            <a:pPr marL="479988" lvl="2" indent="0">
              <a:spcBef>
                <a:spcPts val="400"/>
              </a:spcBef>
              <a:buNone/>
            </a:pPr>
            <a:r>
              <a:rPr lang="fr-FR" altLang="fr-FR"/>
              <a:t>			</a:t>
            </a:r>
          </a:p>
          <a:p>
            <a:pPr marL="479988" lvl="2" indent="0" algn="ctr">
              <a:spcBef>
                <a:spcPts val="400"/>
              </a:spcBef>
              <a:buNone/>
            </a:pPr>
            <a:r>
              <a:rPr lang="fr-FR" altLang="fr-FR"/>
              <a:t>		</a:t>
            </a:r>
            <a:endParaRPr lang="sk-SK" altLang="fr-FR"/>
          </a:p>
        </p:txBody>
      </p:sp>
      <p:pic>
        <p:nvPicPr>
          <p:cNvPr id="3" name="Picture 3">
            <a:extLst>
              <a:ext uri="{FF2B5EF4-FFF2-40B4-BE49-F238E27FC236}">
                <a16:creationId xmlns:a16="http://schemas.microsoft.com/office/drawing/2014/main" id="{7EE652DB-4F80-D022-977A-47F1104BC0A0}"/>
              </a:ext>
            </a:extLst>
          </p:cNvPr>
          <p:cNvPicPr>
            <a:picLocks noChangeAspect="1"/>
          </p:cNvPicPr>
          <p:nvPr/>
        </p:nvPicPr>
        <p:blipFill>
          <a:blip r:embed="rId4"/>
          <a:stretch>
            <a:fillRect/>
          </a:stretch>
        </p:blipFill>
        <p:spPr>
          <a:xfrm>
            <a:off x="9000469" y="153395"/>
            <a:ext cx="2548331" cy="600883"/>
          </a:xfrm>
          <a:prstGeom prst="rect">
            <a:avLst/>
          </a:prstGeom>
        </p:spPr>
      </p:pic>
    </p:spTree>
    <p:extLst>
      <p:ext uri="{BB962C8B-B14F-4D97-AF65-F5344CB8AC3E}">
        <p14:creationId xmlns:p14="http://schemas.microsoft.com/office/powerpoint/2010/main" val="1060346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Adoquin" panose="02000506040000020003" pitchFamily="50" charset="0"/>
                <a:ea typeface="+mn-ea"/>
                <a:cs typeface="+mn-cs"/>
              </a:rPr>
              <a:t>Fondation </a:t>
            </a:r>
            <a:br>
              <a:rPr kumimoji="0" lang="fr-FR" sz="1800" b="1" i="0" u="none" strike="noStrike" kern="1200" cap="none" spc="0" normalizeH="0" baseline="0" noProof="0">
                <a:ln>
                  <a:noFill/>
                </a:ln>
                <a:solidFill>
                  <a:srgbClr val="FFFFFF"/>
                </a:solidFill>
                <a:effectLst/>
                <a:uLnTx/>
                <a:uFillTx/>
                <a:latin typeface="Adoquin" panose="02000506040000020003" pitchFamily="50" charset="0"/>
                <a:ea typeface="+mn-ea"/>
                <a:cs typeface="+mn-cs"/>
              </a:rPr>
            </a:br>
            <a:r>
              <a:rPr kumimoji="0" lang="fr-FR" sz="1800" b="1" i="0" u="none" strike="noStrike" kern="1200" cap="none" spc="0" normalizeH="0" baseline="0" noProof="0">
                <a:ln>
                  <a:noFill/>
                </a:ln>
                <a:solidFill>
                  <a:srgbClr val="FFFFFF"/>
                </a:solidFill>
                <a:effectLst/>
                <a:uLnTx/>
                <a:uFillTx/>
                <a:latin typeface="Adoquin" panose="02000506040000020003" pitchFamily="50" charset="0"/>
                <a:ea typeface="+mn-ea"/>
                <a:cs typeface="+mn-cs"/>
              </a:rPr>
              <a:t>l’Élan Retrouvé</a:t>
            </a: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25" name="Rectangle 19">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rgbClr val="508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2" name="Titre 1">
            <a:extLst>
              <a:ext uri="{FF2B5EF4-FFF2-40B4-BE49-F238E27FC236}">
                <a16:creationId xmlns:a16="http://schemas.microsoft.com/office/drawing/2014/main" id="{A0CD1C01-B332-4D4C-A713-0D6126FC08B5}"/>
              </a:ext>
            </a:extLst>
          </p:cNvPr>
          <p:cNvSpPr>
            <a:spLocks noGrp="1"/>
          </p:cNvSpPr>
          <p:nvPr>
            <p:ph type="ctrTitle"/>
          </p:nvPr>
        </p:nvSpPr>
        <p:spPr>
          <a:xfrm>
            <a:off x="370257" y="3429000"/>
            <a:ext cx="3811891" cy="923728"/>
          </a:xfrm>
        </p:spPr>
        <p:txBody>
          <a:bodyPr>
            <a:noAutofit/>
          </a:bodyPr>
          <a:lstStyle/>
          <a:p>
            <a:pPr>
              <a:lnSpc>
                <a:spcPct val="90000"/>
              </a:lnSpc>
            </a:pPr>
            <a:br>
              <a:rPr lang="fr-FR" sz="3600" dirty="0">
                <a:latin typeface="HelveticaNeueLT Std Extended" panose="020B0807040502030204" pitchFamily="34" charset="0"/>
              </a:rPr>
            </a:br>
            <a:r>
              <a:rPr lang="fr-FR" sz="3600" dirty="0">
                <a:latin typeface="HelveticaNeueLT Std Extended" panose="020B0807040502030204" pitchFamily="34" charset="0"/>
              </a:rPr>
              <a:t>Présentation</a:t>
            </a:r>
          </a:p>
        </p:txBody>
      </p:sp>
      <p:sp>
        <p:nvSpPr>
          <p:cNvPr id="3" name="Sous-titre 2">
            <a:extLst>
              <a:ext uri="{FF2B5EF4-FFF2-40B4-BE49-F238E27FC236}">
                <a16:creationId xmlns:a16="http://schemas.microsoft.com/office/drawing/2014/main" id="{41D88B08-0BA8-474B-B582-E4D8A84B6FC5}"/>
              </a:ext>
            </a:extLst>
          </p:cNvPr>
          <p:cNvSpPr>
            <a:spLocks noGrp="1"/>
          </p:cNvSpPr>
          <p:nvPr>
            <p:ph type="subTitle" idx="1"/>
          </p:nvPr>
        </p:nvSpPr>
        <p:spPr>
          <a:xfrm>
            <a:off x="370257" y="4648507"/>
            <a:ext cx="3885682" cy="882904"/>
          </a:xfrm>
        </p:spPr>
        <p:txBody>
          <a:bodyPr>
            <a:normAutofit/>
          </a:bodyPr>
          <a:lstStyle/>
          <a:p>
            <a:pPr>
              <a:lnSpc>
                <a:spcPct val="90000"/>
              </a:lnSpc>
            </a:pPr>
            <a:r>
              <a:rPr lang="fr-FR" sz="2000" dirty="0"/>
              <a:t>23 rue C de La Rochefoucauld 75009 Paris</a:t>
            </a:r>
          </a:p>
        </p:txBody>
      </p:sp>
      <p:pic>
        <p:nvPicPr>
          <p:cNvPr id="8" name="Image 7" descr="Logo fondation élan 2018">
            <a:extLst>
              <a:ext uri="{FF2B5EF4-FFF2-40B4-BE49-F238E27FC236}">
                <a16:creationId xmlns:a16="http://schemas.microsoft.com/office/drawing/2014/main" id="{1C4B7A62-396A-47BB-B302-C58176E7F0F2}"/>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8012985" y="1956179"/>
            <a:ext cx="3205348" cy="3205348"/>
          </a:xfrm>
          <a:prstGeom prst="rect">
            <a:avLst/>
          </a:prstGeom>
          <a:noFill/>
        </p:spPr>
      </p:pic>
      <p:sp>
        <p:nvSpPr>
          <p:cNvPr id="26" name="Cross 21">
            <a:extLst>
              <a:ext uri="{FF2B5EF4-FFF2-40B4-BE49-F238E27FC236}">
                <a16:creationId xmlns:a16="http://schemas.microsoft.com/office/drawing/2014/main" id="{8FF2C30B-C8A1-7E4F-9E2A-C1B204E51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749" y="5624450"/>
            <a:ext cx="524933" cy="524933"/>
          </a:xfrm>
          <a:prstGeom prst="plus">
            <a:avLst>
              <a:gd name="adj" fmla="val 39516"/>
            </a:avLst>
          </a:prstGeom>
          <a:solidFill>
            <a:srgbClr val="508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16390" r="16686"/>
          <a:stretch/>
        </p:blipFill>
        <p:spPr>
          <a:xfrm>
            <a:off x="4552405" y="2007927"/>
            <a:ext cx="3164114" cy="3153600"/>
          </a:xfrm>
          <a:prstGeom prst="rect">
            <a:avLst/>
          </a:prstGeom>
        </p:spPr>
      </p:pic>
      <p:sp>
        <p:nvSpPr>
          <p:cNvPr id="11" name="Titre 1">
            <a:extLst>
              <a:ext uri="{FF2B5EF4-FFF2-40B4-BE49-F238E27FC236}">
                <a16:creationId xmlns:a16="http://schemas.microsoft.com/office/drawing/2014/main" id="{A0CD1C01-B332-4D4C-A713-0D6126FC08B5}"/>
              </a:ext>
            </a:extLst>
          </p:cNvPr>
          <p:cNvSpPr txBox="1">
            <a:spLocks/>
          </p:cNvSpPr>
          <p:nvPr/>
        </p:nvSpPr>
        <p:spPr>
          <a:xfrm>
            <a:off x="362858" y="2408068"/>
            <a:ext cx="3811891" cy="923728"/>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8000" kern="1200" spc="-15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508ECB"/>
                </a:solidFill>
                <a:effectLst/>
                <a:uLnTx/>
                <a:uFillTx/>
                <a:latin typeface="Adoquin" panose="02000506040000020003" pitchFamily="50" charset="0"/>
                <a:ea typeface="+mj-ea"/>
                <a:cs typeface="+mj-cs"/>
              </a:rPr>
              <a:t>Fondation l’Élan Retrouvé</a:t>
            </a: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2985" y="1956179"/>
            <a:ext cx="3205348" cy="3205348"/>
          </a:xfrm>
          <a:prstGeom prst="rect">
            <a:avLst/>
          </a:prstGeom>
        </p:spPr>
      </p:pic>
    </p:spTree>
    <p:extLst>
      <p:ext uri="{BB962C8B-B14F-4D97-AF65-F5344CB8AC3E}">
        <p14:creationId xmlns:p14="http://schemas.microsoft.com/office/powerpoint/2010/main" val="1958405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10" name="Rectangle 9">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rgbClr val="508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2" name="Titre 1">
            <a:extLst>
              <a:ext uri="{FF2B5EF4-FFF2-40B4-BE49-F238E27FC236}">
                <a16:creationId xmlns:a16="http://schemas.microsoft.com/office/drawing/2014/main" id="{F3A5C4B7-30A4-4B80-91DC-414F71B3D77A}"/>
              </a:ext>
            </a:extLst>
          </p:cNvPr>
          <p:cNvSpPr>
            <a:spLocks noGrp="1"/>
          </p:cNvSpPr>
          <p:nvPr>
            <p:ph type="title"/>
          </p:nvPr>
        </p:nvSpPr>
        <p:spPr>
          <a:xfrm>
            <a:off x="565148" y="1204721"/>
            <a:ext cx="8267299" cy="943393"/>
          </a:xfrm>
        </p:spPr>
        <p:txBody>
          <a:bodyPr>
            <a:normAutofit/>
          </a:bodyPr>
          <a:lstStyle/>
          <a:p>
            <a:r>
              <a:rPr lang="fr-FR" dirty="0">
                <a:solidFill>
                  <a:srgbClr val="508ECB"/>
                </a:solidFill>
                <a:latin typeface="HelveticaNeueLT Std Extended" panose="020B0807040502030204" pitchFamily="34" charset="0"/>
              </a:rPr>
              <a:t>Présentation</a:t>
            </a:r>
            <a:endParaRPr lang="fr-FR" dirty="0">
              <a:solidFill>
                <a:srgbClr val="508ECB"/>
              </a:solidFill>
            </a:endParaRPr>
          </a:p>
        </p:txBody>
      </p:sp>
      <p:sp>
        <p:nvSpPr>
          <p:cNvPr id="3" name="Espace réservé du contenu 2">
            <a:extLst>
              <a:ext uri="{FF2B5EF4-FFF2-40B4-BE49-F238E27FC236}">
                <a16:creationId xmlns:a16="http://schemas.microsoft.com/office/drawing/2014/main" id="{91CE2F5B-6B5D-4414-8C9A-9B6D8ACD31F0}"/>
              </a:ext>
            </a:extLst>
          </p:cNvPr>
          <p:cNvSpPr>
            <a:spLocks noGrp="1"/>
          </p:cNvSpPr>
          <p:nvPr>
            <p:ph idx="1"/>
          </p:nvPr>
        </p:nvSpPr>
        <p:spPr>
          <a:xfrm>
            <a:off x="565149" y="2639196"/>
            <a:ext cx="5530852" cy="2979707"/>
          </a:xfrm>
        </p:spPr>
        <p:txBody>
          <a:bodyPr>
            <a:normAutofit fontScale="92500" lnSpcReduction="10000"/>
          </a:bodyPr>
          <a:lstStyle/>
          <a:p>
            <a:pPr algn="just" eaLnBrk="1" hangingPunct="1">
              <a:buClrTx/>
              <a:buFont typeface="Wingdings" panose="05000000000000000000" pitchFamily="2" charset="2"/>
              <a:buChar char="Ø"/>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fr-FR" dirty="0">
                <a:solidFill>
                  <a:srgbClr val="508ECB"/>
                </a:solidFill>
                <a:latin typeface="HelveticaNeueLT Std" panose="020B0604020202020204" pitchFamily="34" charset="0"/>
              </a:rPr>
              <a:t>Fondée en 1948 par le Pr Paul </a:t>
            </a:r>
            <a:r>
              <a:rPr lang="fr-FR" dirty="0" err="1">
                <a:solidFill>
                  <a:srgbClr val="508ECB"/>
                </a:solidFill>
                <a:latin typeface="HelveticaNeueLT Std" panose="020B0604020202020204" pitchFamily="34" charset="0"/>
              </a:rPr>
              <a:t>Sivadon</a:t>
            </a:r>
            <a:r>
              <a:rPr lang="fr-FR" dirty="0">
                <a:solidFill>
                  <a:srgbClr val="508ECB"/>
                </a:solidFill>
                <a:latin typeface="HelveticaNeueLT Std" panose="020B0604020202020204" pitchFamily="34" charset="0"/>
              </a:rPr>
              <a:t> et Mme Suzanne Baumé</a:t>
            </a:r>
          </a:p>
          <a:p>
            <a:pPr algn="just" eaLnBrk="1" hangingPunct="1">
              <a:buClrTx/>
              <a:buFont typeface="Wingdings" panose="05000000000000000000" pitchFamily="2" charset="2"/>
              <a:buChar char="Ø"/>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fr-FR" dirty="0">
                <a:solidFill>
                  <a:srgbClr val="508ECB"/>
                </a:solidFill>
                <a:latin typeface="HelveticaNeueLT Std" panose="020B0604020202020204" pitchFamily="34" charset="0"/>
              </a:rPr>
              <a:t>Reconnue d’utilité publique par décret du 14 décembre 1956</a:t>
            </a:r>
          </a:p>
          <a:p>
            <a:pPr algn="just" eaLnBrk="1" hangingPunct="1">
              <a:buClrTx/>
              <a:buFont typeface="Wingdings" panose="05000000000000000000" pitchFamily="2" charset="2"/>
              <a:buChar char="Ø"/>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fr-FR" dirty="0">
                <a:solidFill>
                  <a:srgbClr val="508ECB"/>
                </a:solidFill>
                <a:latin typeface="HelveticaNeueLT Std" panose="020B0604020202020204" pitchFamily="34" charset="0"/>
              </a:rPr>
              <a:t>Transformée en Fondation RUP par décret du 17 aout 2016</a:t>
            </a:r>
          </a:p>
          <a:p>
            <a:pPr algn="just" eaLnBrk="1" hangingPunct="1">
              <a:buClrTx/>
              <a:buFont typeface="Wingdings" panose="05000000000000000000" pitchFamily="2" charset="2"/>
              <a:buChar char="Ø"/>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fr-FR" dirty="0">
                <a:solidFill>
                  <a:srgbClr val="508ECB"/>
                </a:solidFill>
                <a:latin typeface="HelveticaNeueLT Std" panose="020B0604020202020204" pitchFamily="34" charset="0"/>
              </a:rPr>
              <a:t>Fondation abritante depuis le 13 janvier 2021</a:t>
            </a:r>
          </a:p>
          <a:p>
            <a:pPr algn="just" eaLnBrk="1" hangingPunct="1">
              <a:buClrTx/>
              <a:buFont typeface="Arial"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fr-FR" dirty="0">
              <a:solidFill>
                <a:srgbClr val="508ECB"/>
              </a:solidFill>
            </a:endParaRPr>
          </a:p>
        </p:txBody>
      </p:sp>
      <p:sp>
        <p:nvSpPr>
          <p:cNvPr id="12" name="Rectangle 11">
            <a:extLst>
              <a:ext uri="{FF2B5EF4-FFF2-40B4-BE49-F238E27FC236}">
                <a16:creationId xmlns:a16="http://schemas.microsoft.com/office/drawing/2014/main" id="{37A9EF9F-F5F8-3B4C-B721-17C0A1876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2E2F2"/>
              </a:solidFill>
              <a:effectLst/>
              <a:uLnTx/>
              <a:uFillTx/>
              <a:latin typeface="Tenorite"/>
              <a:ea typeface="+mn-ea"/>
              <a:cs typeface="+mn-cs"/>
            </a:endParaRPr>
          </a:p>
        </p:txBody>
      </p:sp>
      <p:sp>
        <p:nvSpPr>
          <p:cNvPr id="14" name="Cross 13">
            <a:extLst>
              <a:ext uri="{FF2B5EF4-FFF2-40B4-BE49-F238E27FC236}">
                <a16:creationId xmlns:a16="http://schemas.microsoft.com/office/drawing/2014/main" id="{6DEB3960-7668-064C-B56F-2B18221DE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31286" y="5618903"/>
            <a:ext cx="524933" cy="524933"/>
          </a:xfrm>
          <a:prstGeom prst="plus">
            <a:avLst>
              <a:gd name="adj" fmla="val 39516"/>
            </a:avLst>
          </a:prstGeom>
          <a:solidFill>
            <a:srgbClr val="508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9" name="Espace réservé du contenu 2">
            <a:extLst>
              <a:ext uri="{FF2B5EF4-FFF2-40B4-BE49-F238E27FC236}">
                <a16:creationId xmlns:a16="http://schemas.microsoft.com/office/drawing/2014/main" id="{91CE2F5B-6B5D-4414-8C9A-9B6D8ACD31F0}"/>
              </a:ext>
            </a:extLst>
          </p:cNvPr>
          <p:cNvSpPr txBox="1">
            <a:spLocks/>
          </p:cNvSpPr>
          <p:nvPr/>
        </p:nvSpPr>
        <p:spPr>
          <a:xfrm>
            <a:off x="6246128" y="2639196"/>
            <a:ext cx="5511311" cy="297970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kumimoji="0" lang="fr-FR" sz="2200" b="0"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L’Élan Retrouvé propose une offre de soins et d’accompagnement complémentaire de celle du dispositif de psychiatrie et d’accompagnement public et privé. </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kumimoji="0" lang="fr-FR" sz="2200" b="0"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La personne accueillie est actrice de sa prise en charge dans le cadre de son parcours de vie, allant idéalement du soin à l’insertion socio-professionnelle.</a:t>
            </a:r>
          </a:p>
        </p:txBody>
      </p:sp>
    </p:spTree>
    <p:extLst>
      <p:ext uri="{BB962C8B-B14F-4D97-AF65-F5344CB8AC3E}">
        <p14:creationId xmlns:p14="http://schemas.microsoft.com/office/powerpoint/2010/main" val="4206854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E24BDA2-661E-48D7-B8F8-93C2FB6FF9B4}"/>
              </a:ext>
            </a:extLst>
          </p:cNvPr>
          <p:cNvSpPr>
            <a:spLocks noGrp="1"/>
          </p:cNvSpPr>
          <p:nvPr>
            <p:ph idx="1"/>
          </p:nvPr>
        </p:nvSpPr>
        <p:spPr>
          <a:xfrm>
            <a:off x="420006" y="2052648"/>
            <a:ext cx="5530850" cy="3188586"/>
          </a:xfrm>
        </p:spPr>
        <p:txBody>
          <a:bodyPr>
            <a:normAutofit/>
          </a:bodyPr>
          <a:lstStyle/>
          <a:p>
            <a:pPr marL="0" indent="0" algn="just">
              <a:buNone/>
            </a:pPr>
            <a:r>
              <a:rPr lang="fr-FR" sz="2200" i="1" dirty="0">
                <a:solidFill>
                  <a:srgbClr val="508ECB"/>
                </a:solidFill>
                <a:latin typeface="HelveticaNeueLT Std" panose="020B0604020202020204" pitchFamily="34" charset="0"/>
              </a:rPr>
              <a:t>Accueillir, soigner, accompagner et loger des enfants, adolescents et adultes, de tous milieux sociaux et de toutes origines, souffrant de troubles psychiques, de troubles du spectre de l’autisme, </a:t>
            </a:r>
            <a:r>
              <a:rPr lang="fr-FR" sz="2200" i="1" dirty="0">
                <a:solidFill>
                  <a:srgbClr val="FF0000"/>
                </a:solidFill>
                <a:latin typeface="HelveticaNeueLT Std" panose="020B0604020202020204" pitchFamily="34" charset="0"/>
              </a:rPr>
              <a:t>ou</a:t>
            </a:r>
            <a:r>
              <a:rPr lang="fr-FR" sz="2200" i="1" dirty="0">
                <a:solidFill>
                  <a:srgbClr val="508ECB"/>
                </a:solidFill>
                <a:latin typeface="HelveticaNeueLT Std" panose="020B0604020202020204" pitchFamily="34" charset="0"/>
              </a:rPr>
              <a:t> d’addictions en leur donnant les moyens matériels et humains de s'adapter et se réadapter socialement et professionnellement.</a:t>
            </a:r>
          </a:p>
          <a:p>
            <a:endParaRPr lang="fr-FR" dirty="0">
              <a:solidFill>
                <a:srgbClr val="508ECB"/>
              </a:solidFill>
            </a:endParaRPr>
          </a:p>
        </p:txBody>
      </p:sp>
      <p:sp>
        <p:nvSpPr>
          <p:cNvPr id="5" name="ZoneTexte 4"/>
          <p:cNvSpPr txBox="1"/>
          <p:nvPr/>
        </p:nvSpPr>
        <p:spPr>
          <a:xfrm>
            <a:off x="6096000" y="5522389"/>
            <a:ext cx="47003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80% des salariés exercent leur activité auprès de la personne accueillie, qu’elle soit engagée dans un processus de soin ou d’insertion.</a:t>
            </a:r>
          </a:p>
        </p:txBody>
      </p:sp>
      <p:sp>
        <p:nvSpPr>
          <p:cNvPr id="6" name="Titre 1">
            <a:extLst>
              <a:ext uri="{FF2B5EF4-FFF2-40B4-BE49-F238E27FC236}">
                <a16:creationId xmlns:a16="http://schemas.microsoft.com/office/drawing/2014/main" id="{F3A5C4B7-30A4-4B80-91DC-414F71B3D77A}"/>
              </a:ext>
            </a:extLst>
          </p:cNvPr>
          <p:cNvSpPr txBox="1">
            <a:spLocks/>
          </p:cNvSpPr>
          <p:nvPr/>
        </p:nvSpPr>
        <p:spPr>
          <a:xfrm>
            <a:off x="565149" y="1190207"/>
            <a:ext cx="5530852" cy="943393"/>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508ECB"/>
                </a:solidFill>
                <a:effectLst/>
                <a:uLnTx/>
                <a:uFillTx/>
                <a:latin typeface="HelveticaNeueLT Std Extended" panose="020B0807040502030204" pitchFamily="34" charset="0"/>
                <a:ea typeface="+mj-ea"/>
                <a:cs typeface="+mj-cs"/>
              </a:rPr>
              <a:t>Missions</a:t>
            </a:r>
            <a:endParaRPr kumimoji="0" lang="fr-FR" sz="4400" b="0" i="0" u="none" strike="noStrike" kern="1200" cap="none" spc="0" normalizeH="0" baseline="0" noProof="0" dirty="0">
              <a:ln>
                <a:noFill/>
              </a:ln>
              <a:solidFill>
                <a:srgbClr val="508ECB"/>
              </a:solidFill>
              <a:effectLst/>
              <a:uLnTx/>
              <a:uFillTx/>
              <a:latin typeface="Seaford Display"/>
              <a:ea typeface="+mj-ea"/>
              <a:cs typeface="+mj-cs"/>
            </a:endParaRPr>
          </a:p>
        </p:txBody>
      </p:sp>
      <p:sp>
        <p:nvSpPr>
          <p:cNvPr id="7" name="Titre 1">
            <a:extLst>
              <a:ext uri="{FF2B5EF4-FFF2-40B4-BE49-F238E27FC236}">
                <a16:creationId xmlns:a16="http://schemas.microsoft.com/office/drawing/2014/main" id="{F3A5C4B7-30A4-4B80-91DC-414F71B3D77A}"/>
              </a:ext>
            </a:extLst>
          </p:cNvPr>
          <p:cNvSpPr txBox="1">
            <a:spLocks/>
          </p:cNvSpPr>
          <p:nvPr/>
        </p:nvSpPr>
        <p:spPr>
          <a:xfrm>
            <a:off x="6378120" y="1190207"/>
            <a:ext cx="5530852" cy="943393"/>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508ECB"/>
                </a:solidFill>
                <a:effectLst/>
                <a:uLnTx/>
                <a:uFillTx/>
                <a:latin typeface="HelveticaNeueLT Std Extended" panose="020B0807040502030204" pitchFamily="34" charset="0"/>
                <a:ea typeface="+mj-ea"/>
                <a:cs typeface="+mj-cs"/>
              </a:rPr>
              <a:t>Actions</a:t>
            </a:r>
            <a:endParaRPr kumimoji="0" lang="fr-FR" sz="4400" b="0" i="0" u="none" strike="noStrike" kern="1200" cap="none" spc="0" normalizeH="0" baseline="0" noProof="0" dirty="0">
              <a:ln>
                <a:noFill/>
              </a:ln>
              <a:solidFill>
                <a:srgbClr val="508ECB"/>
              </a:solidFill>
              <a:effectLst/>
              <a:uLnTx/>
              <a:uFillTx/>
              <a:latin typeface="Seaford Display"/>
              <a:ea typeface="+mj-ea"/>
              <a:cs typeface="+mj-cs"/>
            </a:endParaRPr>
          </a:p>
        </p:txBody>
      </p:sp>
      <p:sp>
        <p:nvSpPr>
          <p:cNvPr id="8" name="ZoneTexte 7"/>
          <p:cNvSpPr txBox="1"/>
          <p:nvPr/>
        </p:nvSpPr>
        <p:spPr>
          <a:xfrm>
            <a:off x="6270171" y="2133600"/>
            <a:ext cx="5297715" cy="246221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200" b="1"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Offrir des soins diversifiés </a:t>
            </a:r>
            <a:r>
              <a:rPr kumimoji="0" lang="fr-FR" sz="2200" b="0"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ouverts à tous en complémentarité avec ses partenaires publics ou privés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200" b="0"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200" b="1"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Proposer un accompagnement médico-social et social </a:t>
            </a:r>
            <a:r>
              <a:rPr kumimoji="0" lang="fr-FR" sz="2200" b="0"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cohérent et personnalisé.</a:t>
            </a:r>
          </a:p>
        </p:txBody>
      </p:sp>
      <p:pic>
        <p:nvPicPr>
          <p:cNvPr id="2" name="Image 1"/>
          <p:cNvPicPr>
            <a:picLocks noChangeAspect="1"/>
          </p:cNvPicPr>
          <p:nvPr/>
        </p:nvPicPr>
        <p:blipFill>
          <a:blip r:embed="rId2"/>
          <a:stretch>
            <a:fillRect/>
          </a:stretch>
        </p:blipFill>
        <p:spPr>
          <a:xfrm>
            <a:off x="4468747" y="5048365"/>
            <a:ext cx="1371604" cy="1305021"/>
          </a:xfrm>
          <a:prstGeom prst="rect">
            <a:avLst/>
          </a:prstGeom>
        </p:spPr>
      </p:pic>
    </p:spTree>
    <p:extLst>
      <p:ext uri="{BB962C8B-B14F-4D97-AF65-F5344CB8AC3E}">
        <p14:creationId xmlns:p14="http://schemas.microsoft.com/office/powerpoint/2010/main" val="3818985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Grp="1" noChangeArrowheads="1"/>
          </p:cNvSpPr>
          <p:nvPr>
            <p:ph type="title" idx="4294967295"/>
          </p:nvPr>
        </p:nvSpPr>
        <p:spPr>
          <a:xfrm>
            <a:off x="364066" y="474133"/>
            <a:ext cx="9384696" cy="1024468"/>
          </a:xfrm>
        </p:spPr>
        <p:txBody>
          <a:bodyPr>
            <a:norm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dirty="0">
                <a:solidFill>
                  <a:srgbClr val="508ECB"/>
                </a:solidFill>
                <a:latin typeface="HelveticaNeueLT Std Extended" panose="020B0807040502030204" pitchFamily="34" charset="0"/>
              </a:rPr>
              <a:t>Les personnes accueillies</a:t>
            </a:r>
            <a:r>
              <a:rPr lang="fr-FR" sz="3200" dirty="0">
                <a:latin typeface="Eras Medium ITC" pitchFamily="34" charset="0"/>
              </a:rPr>
              <a:t> </a:t>
            </a:r>
          </a:p>
        </p:txBody>
      </p:sp>
      <p:pic>
        <p:nvPicPr>
          <p:cNvPr id="8" name="Imag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6780" y="2114021"/>
            <a:ext cx="5329355" cy="3287211"/>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177" y="1932187"/>
            <a:ext cx="1686269" cy="1513746"/>
          </a:xfrm>
          <a:prstGeom prst="rect">
            <a:avLst/>
          </a:prstGeom>
        </p:spPr>
      </p:pic>
      <p:pic>
        <p:nvPicPr>
          <p:cNvPr id="13" name="Image 12"/>
          <p:cNvPicPr>
            <a:picLocks noChangeAspect="1"/>
          </p:cNvPicPr>
          <p:nvPr/>
        </p:nvPicPr>
        <p:blipFill rotWithShape="1">
          <a:blip r:embed="rId5" cstate="print">
            <a:extLst>
              <a:ext uri="{28A0092B-C50C-407E-A947-70E740481C1C}">
                <a14:useLocalDpi xmlns:a14="http://schemas.microsoft.com/office/drawing/2010/main" val="0"/>
              </a:ext>
            </a:extLst>
          </a:blip>
          <a:srcRect b="5911"/>
          <a:stretch/>
        </p:blipFill>
        <p:spPr>
          <a:xfrm>
            <a:off x="1012177" y="4066217"/>
            <a:ext cx="4044237" cy="2378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roupe 6"/>
          <p:cNvGrpSpPr/>
          <p:nvPr/>
        </p:nvGrpSpPr>
        <p:grpSpPr>
          <a:xfrm>
            <a:off x="3842954" y="1771555"/>
            <a:ext cx="1656184" cy="1296144"/>
            <a:chOff x="6300192" y="5085184"/>
            <a:chExt cx="1584176" cy="1296144"/>
          </a:xfrm>
        </p:grpSpPr>
        <p:sp>
          <p:nvSpPr>
            <p:cNvPr id="9" name="Ellipse 8"/>
            <p:cNvSpPr/>
            <p:nvPr/>
          </p:nvSpPr>
          <p:spPr bwMode="auto">
            <a:xfrm>
              <a:off x="6300192" y="5085184"/>
              <a:ext cx="1584176" cy="1296144"/>
            </a:xfrm>
            <a:prstGeom prst="ellipse">
              <a:avLst/>
            </a:prstGeom>
            <a:noFill/>
            <a:ln w="57150" cap="flat" cmpd="sng" algn="ctr">
              <a:solidFill>
                <a:srgbClr val="0070C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endParaRPr kumimoji="0" lang="fr-FR" sz="1800" b="0" i="0" u="none" strike="noStrike" kern="1200" cap="none" spc="0" normalizeH="0" baseline="0" noProof="0">
                <a:ln>
                  <a:noFill/>
                </a:ln>
                <a:solidFill>
                  <a:srgbClr val="FFFFFF"/>
                </a:solidFill>
                <a:effectLst/>
                <a:uLnTx/>
                <a:uFillTx/>
                <a:latin typeface="Arial" charset="0"/>
                <a:ea typeface="Arial Unicode MS" pitchFamily="34" charset="-128"/>
                <a:cs typeface="Arial Unicode MS" pitchFamily="34" charset="-128"/>
              </a:endParaRPr>
            </a:p>
          </p:txBody>
        </p:sp>
        <p:sp>
          <p:nvSpPr>
            <p:cNvPr id="10" name="ZoneTexte 9"/>
            <p:cNvSpPr txBox="1"/>
            <p:nvPr/>
          </p:nvSpPr>
          <p:spPr>
            <a:xfrm>
              <a:off x="6449380" y="5240813"/>
              <a:ext cx="1224136"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0070C0"/>
                  </a:solidFill>
                  <a:effectLst/>
                  <a:uLnTx/>
                  <a:uFillTx/>
                  <a:latin typeface="Tenorite"/>
                  <a:ea typeface="+mn-ea"/>
                  <a:cs typeface="+mn-cs"/>
                </a:rPr>
                <a:t>44 </a:t>
              </a:r>
              <a:endParaRPr kumimoji="0" lang="fr-FR" sz="1800" b="0" i="0" u="none" strike="noStrike" kern="1200" cap="none" spc="0" normalizeH="0" baseline="0" noProof="0" dirty="0">
                <a:ln>
                  <a:noFill/>
                </a:ln>
                <a:solidFill>
                  <a:srgbClr val="0070C0"/>
                </a:solidFill>
                <a:effectLst/>
                <a:uLnTx/>
                <a:uFillTx/>
                <a:latin typeface="Tenorit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13224"/>
                  </a:solidFill>
                  <a:effectLst/>
                  <a:uLnTx/>
                  <a:uFillTx/>
                  <a:latin typeface="Tenorite"/>
                  <a:ea typeface="+mn-ea"/>
                  <a:cs typeface="+mn-cs"/>
                </a:rPr>
                <a:t>Sites</a:t>
              </a:r>
            </a:p>
          </p:txBody>
        </p:sp>
      </p:grpSp>
    </p:spTree>
    <p:extLst>
      <p:ext uri="{BB962C8B-B14F-4D97-AF65-F5344CB8AC3E}">
        <p14:creationId xmlns:p14="http://schemas.microsoft.com/office/powerpoint/2010/main" val="1453333699"/>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72AE28-0F2B-4B24-B938-664AD7C24E2E}"/>
              </a:ext>
            </a:extLst>
          </p:cNvPr>
          <p:cNvSpPr>
            <a:spLocks noGrp="1"/>
          </p:cNvSpPr>
          <p:nvPr>
            <p:ph type="title"/>
          </p:nvPr>
        </p:nvSpPr>
        <p:spPr>
          <a:xfrm>
            <a:off x="565111" y="408854"/>
            <a:ext cx="11230648" cy="949683"/>
          </a:xfrm>
        </p:spPr>
        <p:txBody>
          <a:bodyPr>
            <a:normAutofit/>
          </a:bodyPr>
          <a:lstStyle/>
          <a:p>
            <a:r>
              <a:rPr lang="fr-FR" sz="4000" dirty="0">
                <a:solidFill>
                  <a:srgbClr val="508ECB"/>
                </a:solidFill>
                <a:latin typeface="HelveticaNeueLT Std Extended" panose="020B0807040502030204" pitchFamily="34" charset="0"/>
              </a:rPr>
              <a:t>Services et Etablissements</a:t>
            </a:r>
            <a:endParaRPr lang="fr-FR" sz="4000" dirty="0">
              <a:solidFill>
                <a:srgbClr val="FF0000"/>
              </a:solidFill>
              <a:latin typeface="HelveticaNeueLT Std Extended" panose="020B0807040502030204" pitchFamily="34" charset="0"/>
            </a:endParaRPr>
          </a:p>
        </p:txBody>
      </p:sp>
      <p:sp>
        <p:nvSpPr>
          <p:cNvPr id="3" name="Espace réservé du contenu 2">
            <a:extLst>
              <a:ext uri="{FF2B5EF4-FFF2-40B4-BE49-F238E27FC236}">
                <a16:creationId xmlns:a16="http://schemas.microsoft.com/office/drawing/2014/main" id="{7A94D30E-EAAB-4B3B-8B15-DAF635469F2B}"/>
              </a:ext>
            </a:extLst>
          </p:cNvPr>
          <p:cNvSpPr>
            <a:spLocks noGrp="1"/>
          </p:cNvSpPr>
          <p:nvPr>
            <p:ph sz="half" idx="1"/>
          </p:nvPr>
        </p:nvSpPr>
        <p:spPr>
          <a:xfrm>
            <a:off x="289560" y="1997369"/>
            <a:ext cx="5445033" cy="4479629"/>
          </a:xfrm>
        </p:spPr>
        <p:txBody>
          <a:bodyPr>
            <a:noAutofit/>
          </a:bodyPr>
          <a:lstStyle/>
          <a:p>
            <a:pPr marL="0" lvl="0" indent="0" algn="ctr">
              <a:buNone/>
            </a:pPr>
            <a:r>
              <a:rPr lang="fr-FR" sz="2200" b="1" dirty="0">
                <a:solidFill>
                  <a:srgbClr val="508ECB"/>
                </a:solidFill>
                <a:latin typeface="HelveticaNeueLT Std" panose="020B0604020202020204" pitchFamily="34" charset="0"/>
              </a:rPr>
              <a:t>18 structures sanitaires</a:t>
            </a:r>
          </a:p>
          <a:p>
            <a:pPr marL="0" lvl="0" indent="0" algn="just">
              <a:buNone/>
            </a:pPr>
            <a:r>
              <a:rPr lang="fr-FR" sz="2200" i="1" dirty="0">
                <a:latin typeface="HelveticaNeueLT Std" panose="020B0604020202020204" pitchFamily="34" charset="0"/>
              </a:rPr>
              <a:t>Participent au service public hospitalier :</a:t>
            </a:r>
          </a:p>
          <a:p>
            <a:pPr marL="0" lvl="0" indent="0" algn="just">
              <a:buNone/>
            </a:pPr>
            <a:r>
              <a:rPr lang="fr-FR" sz="2200" dirty="0">
                <a:latin typeface="HelveticaNeueLT Std" panose="020B0604020202020204" pitchFamily="34" charset="0"/>
              </a:rPr>
              <a:t>Hospitalisations complètes en psychiatrie non sectorisée, hospitalisation complète en Service de Soins Médicalisé de Réadaptation spécialisés dans la prise en charge des conduites addictives (SMR-A), hospitalisations de jour de psychiatrie non sectorisé, hospitalisations de jour de SSR-A, Consultations, Foyer de postcure </a:t>
            </a:r>
          </a:p>
          <a:p>
            <a:pPr marL="0" indent="0">
              <a:buNone/>
            </a:pPr>
            <a:endParaRPr lang="fr-FR" sz="2000" dirty="0"/>
          </a:p>
        </p:txBody>
      </p:sp>
      <p:sp>
        <p:nvSpPr>
          <p:cNvPr id="4" name="Espace réservé du contenu 3">
            <a:extLst>
              <a:ext uri="{FF2B5EF4-FFF2-40B4-BE49-F238E27FC236}">
                <a16:creationId xmlns:a16="http://schemas.microsoft.com/office/drawing/2014/main" id="{877257F7-91C6-465D-ACF6-57E53525F3BA}"/>
              </a:ext>
            </a:extLst>
          </p:cNvPr>
          <p:cNvSpPr>
            <a:spLocks noGrp="1"/>
          </p:cNvSpPr>
          <p:nvPr>
            <p:ph sz="half" idx="2"/>
          </p:nvPr>
        </p:nvSpPr>
        <p:spPr>
          <a:xfrm>
            <a:off x="6076902" y="1997370"/>
            <a:ext cx="5718857" cy="4479629"/>
          </a:xfrm>
        </p:spPr>
        <p:txBody>
          <a:bodyPr>
            <a:normAutofit fontScale="92500" lnSpcReduction="20000"/>
          </a:bodyPr>
          <a:lstStyle/>
          <a:p>
            <a:pPr marL="0" indent="0" algn="ctr">
              <a:buNone/>
            </a:pPr>
            <a:r>
              <a:rPr lang="fr-FR" sz="2600" b="1" dirty="0">
                <a:solidFill>
                  <a:srgbClr val="508ECB"/>
                </a:solidFill>
                <a:latin typeface="HelveticaNeueLT Std" panose="020B0604020202020204" pitchFamily="34" charset="0"/>
              </a:rPr>
              <a:t>22 structures médico-sociales </a:t>
            </a:r>
          </a:p>
          <a:p>
            <a:pPr marL="0" indent="0" algn="just">
              <a:buNone/>
            </a:pPr>
            <a:r>
              <a:rPr lang="fr-FR" sz="2200" dirty="0">
                <a:latin typeface="HelveticaNeueLT Std" panose="020B0604020202020204" pitchFamily="34" charset="0"/>
              </a:rPr>
              <a:t>Services d’Accompagnement à la Vie Sociale,  Établissement et Service d’Aide par le Travail, Service d’Aide à l’Insertion Professionnelle des Personnes Handicapées, Centre d’Accueil de Jour Médicalisé Atypique, Plateforme de compétence et de prestations externalisées, </a:t>
            </a:r>
            <a:r>
              <a:rPr lang="fr-FR" sz="2200" dirty="0">
                <a:solidFill>
                  <a:srgbClr val="FF0000"/>
                </a:solidFill>
                <a:latin typeface="HelveticaNeueLT Std" panose="020B0604020202020204" pitchFamily="34" charset="0"/>
              </a:rPr>
              <a:t>Etablissement </a:t>
            </a:r>
            <a:r>
              <a:rPr lang="fr-FR" sz="2200" dirty="0">
                <a:latin typeface="HelveticaNeueLT Std" panose="020B0604020202020204" pitchFamily="34" charset="0"/>
              </a:rPr>
              <a:t>d’Accueil Médicalisé, Instituts Médico-Educatif , Lits Haltes Soins Santé</a:t>
            </a:r>
            <a:r>
              <a:rPr lang="fr-FR" sz="2200" dirty="0">
                <a:latin typeface="HelveticaNeueLT Com"/>
              </a:rPr>
              <a:t>, Unité Renforcée d’Accueil de Transition </a:t>
            </a:r>
            <a:r>
              <a:rPr lang="fr-FR" sz="2200" dirty="0">
                <a:solidFill>
                  <a:srgbClr val="FF0000"/>
                </a:solidFill>
                <a:latin typeface="HelveticaNeueLT Com"/>
              </a:rPr>
              <a:t>TSA</a:t>
            </a:r>
            <a:r>
              <a:rPr lang="fr-FR" sz="2200" dirty="0">
                <a:latin typeface="HelveticaNeueLT Com"/>
              </a:rPr>
              <a:t>, Unité R</a:t>
            </a:r>
            <a:r>
              <a:rPr lang="fr-FR" sz="2200" dirty="0">
                <a:solidFill>
                  <a:srgbClr val="FF0000"/>
                </a:solidFill>
                <a:latin typeface="HelveticaNeueLT Com"/>
              </a:rPr>
              <a:t>ésidentielle TSA</a:t>
            </a:r>
            <a:r>
              <a:rPr lang="fr-FR" sz="2200" dirty="0">
                <a:latin typeface="HelveticaNeueLT Com"/>
              </a:rPr>
              <a:t>, CMPP, </a:t>
            </a:r>
            <a:r>
              <a:rPr lang="fr-FR" sz="2400" dirty="0">
                <a:effectLst/>
                <a:latin typeface="HelveticaNeueLT Com"/>
                <a:ea typeface="MS Mincho" panose="020B0400000000000000" pitchFamily="49" charset="-128"/>
                <a:cs typeface="Times New Roman" panose="02020603050405020304" pitchFamily="18" charset="0"/>
              </a:rPr>
              <a:t> </a:t>
            </a:r>
            <a:r>
              <a:rPr lang="fr-FR" dirty="0">
                <a:latin typeface="HelveticaNeueLT Com"/>
              </a:rPr>
              <a:t> Centre Thérapeutique Résidentiel, Équipe Spécialisée de Soins Infirmiers Précarité, Service d’éducation spéciale et de soins à domicile</a:t>
            </a:r>
            <a:endParaRPr lang="fr-FR" sz="2400" dirty="0">
              <a:effectLst/>
              <a:latin typeface="HelveticaNeueLT Com"/>
              <a:ea typeface="MS Mincho" panose="020B0400000000000000" pitchFamily="49" charset="-128"/>
              <a:cs typeface="Times New Roman" panose="02020603050405020304" pitchFamily="18" charset="0"/>
            </a:endParaRPr>
          </a:p>
          <a:p>
            <a:pPr algn="just"/>
            <a:endParaRPr lang="fr-FR" dirty="0"/>
          </a:p>
        </p:txBody>
      </p:sp>
    </p:spTree>
    <p:extLst>
      <p:ext uri="{BB962C8B-B14F-4D97-AF65-F5344CB8AC3E}">
        <p14:creationId xmlns:p14="http://schemas.microsoft.com/office/powerpoint/2010/main" val="998863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L’UMI Centre</a:t>
            </a:r>
          </a:p>
        </p:txBody>
      </p:sp>
      <p:sp>
        <p:nvSpPr>
          <p:cNvPr id="3" name="Sous-titre 2"/>
          <p:cNvSpPr>
            <a:spLocks noGrp="1"/>
          </p:cNvSpPr>
          <p:nvPr>
            <p:ph type="subTitle" idx="1"/>
          </p:nvPr>
        </p:nvSpPr>
        <p:spPr>
          <a:xfrm>
            <a:off x="666477" y="3269785"/>
            <a:ext cx="10936638" cy="3273057"/>
          </a:xfrm>
        </p:spPr>
        <p:txBody>
          <a:bodyPr>
            <a:normAutofit/>
          </a:bodyPr>
          <a:lstStyle/>
          <a:p>
            <a:r>
              <a:rPr lang="fr-FR" dirty="0">
                <a:solidFill>
                  <a:srgbClr val="508ECB"/>
                </a:solidFill>
              </a:rPr>
              <a:t>Unité Mobile Interdépartementale 75-92</a:t>
            </a:r>
          </a:p>
          <a:p>
            <a:endParaRPr lang="fr-FR" dirty="0">
              <a:solidFill>
                <a:srgbClr val="508ECB"/>
              </a:solidFill>
            </a:endParaRPr>
          </a:p>
          <a:p>
            <a:endParaRPr lang="fr-FR" dirty="0">
              <a:solidFill>
                <a:srgbClr val="508ECB"/>
              </a:solidFill>
            </a:endParaRPr>
          </a:p>
          <a:p>
            <a:endParaRPr lang="fr-FR" dirty="0">
              <a:solidFill>
                <a:srgbClr val="508ECB"/>
              </a:solidFill>
            </a:endParaRPr>
          </a:p>
          <a:p>
            <a:endParaRPr lang="fr-FR" dirty="0">
              <a:solidFill>
                <a:srgbClr val="508ECB"/>
              </a:solidFill>
            </a:endParaRPr>
          </a:p>
          <a:p>
            <a:pPr algn="r"/>
            <a:r>
              <a:rPr lang="fr-FR" sz="1600" dirty="0">
                <a:solidFill>
                  <a:srgbClr val="508ECB"/>
                </a:solidFill>
              </a:rPr>
              <a:t>Caroline VIAUD, responsable</a:t>
            </a:r>
          </a:p>
          <a:p>
            <a:pPr algn="r"/>
            <a:r>
              <a:rPr lang="fr-FR" sz="1600" dirty="0">
                <a:solidFill>
                  <a:srgbClr val="508ECB"/>
                </a:solidFill>
              </a:rPr>
              <a:t>Audrey CASABONA, infirmière</a:t>
            </a:r>
          </a:p>
        </p:txBody>
      </p:sp>
    </p:spTree>
    <p:extLst>
      <p:ext uri="{BB962C8B-B14F-4D97-AF65-F5344CB8AC3E}">
        <p14:creationId xmlns:p14="http://schemas.microsoft.com/office/powerpoint/2010/main" val="1187419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5149" y="1204721"/>
            <a:ext cx="10390234" cy="1446550"/>
          </a:xfrm>
        </p:spPr>
        <p:txBody>
          <a:bodyPr>
            <a:normAutofit/>
          </a:bodyPr>
          <a:lstStyle/>
          <a:p>
            <a:r>
              <a:rPr lang="fr-FR" dirty="0">
                <a:latin typeface="HelveticaNeueLT Com"/>
              </a:rPr>
              <a:t>Qu’est-ce que l’UMI Centre ?</a:t>
            </a:r>
            <a:br>
              <a:rPr lang="fr-FR" dirty="0">
                <a:latin typeface="HelveticaNeueLT Std Extended" panose="020B0807040502030204"/>
              </a:rPr>
            </a:br>
            <a:r>
              <a:rPr lang="fr-FR" sz="2000" dirty="0"/>
              <a:t>Missions : actions de prévention, d’évaluation, d’apaisement et de réinsertion</a:t>
            </a:r>
          </a:p>
        </p:txBody>
      </p:sp>
      <p:sp>
        <p:nvSpPr>
          <p:cNvPr id="3" name="Espace réservé du contenu 2"/>
          <p:cNvSpPr>
            <a:spLocks noGrp="1"/>
          </p:cNvSpPr>
          <p:nvPr>
            <p:ph sz="half" idx="1"/>
          </p:nvPr>
        </p:nvSpPr>
        <p:spPr>
          <a:xfrm>
            <a:off x="565111" y="2691637"/>
            <a:ext cx="10677655" cy="3797939"/>
          </a:xfrm>
        </p:spPr>
        <p:txBody>
          <a:bodyPr>
            <a:normAutofit fontScale="92500"/>
          </a:bodyPr>
          <a:lstStyle/>
          <a:p>
            <a:r>
              <a:rPr lang="fr-FR" dirty="0"/>
              <a:t>Unité Mobile Interdépartementale dédiée aux </a:t>
            </a:r>
            <a:r>
              <a:rPr lang="fr-FR" b="1" dirty="0"/>
              <a:t>situations complexes en autisme </a:t>
            </a:r>
          </a:p>
          <a:p>
            <a:r>
              <a:rPr lang="fr-FR" dirty="0"/>
              <a:t>10 ETP</a:t>
            </a:r>
          </a:p>
          <a:p>
            <a:r>
              <a:rPr lang="fr-FR" b="1" dirty="0"/>
              <a:t>201 patients </a:t>
            </a:r>
            <a:r>
              <a:rPr lang="fr-FR" dirty="0"/>
              <a:t>(file active 2024)</a:t>
            </a:r>
          </a:p>
          <a:p>
            <a:r>
              <a:rPr lang="fr-FR" dirty="0"/>
              <a:t>Parmi nos missions :</a:t>
            </a:r>
          </a:p>
          <a:p>
            <a:pPr lvl="1"/>
            <a:r>
              <a:rPr lang="fr-FR" sz="2400" dirty="0"/>
              <a:t>éliminer/confirmer une pathologie somatique et/ou psychiatrique associée au TSA</a:t>
            </a:r>
          </a:p>
          <a:p>
            <a:pPr lvl="1"/>
            <a:r>
              <a:rPr lang="fr-FR" sz="2400" dirty="0"/>
              <a:t>coordonner l’ensemble des différents acteurs pour harmoniser et fluidifier les</a:t>
            </a:r>
            <a:r>
              <a:rPr lang="fr-FR" sz="2400" strike="sngStrike" dirty="0"/>
              <a:t> </a:t>
            </a:r>
            <a:r>
              <a:rPr lang="fr-FR" sz="2400" dirty="0"/>
              <a:t>accompagnements pour réhabiliter la personne dans son parcours</a:t>
            </a:r>
          </a:p>
          <a:p>
            <a:pPr lvl="1"/>
            <a:r>
              <a:rPr lang="fr-FR" sz="2400" dirty="0"/>
              <a:t>éventuellement aider et finaliser des réorientations de parcours</a:t>
            </a:r>
          </a:p>
          <a:p>
            <a:pPr marL="0" indent="0">
              <a:buNone/>
            </a:pPr>
            <a:endParaRPr lang="fr-FR" dirty="0"/>
          </a:p>
        </p:txBody>
      </p:sp>
    </p:spTree>
    <p:extLst>
      <p:ext uri="{BB962C8B-B14F-4D97-AF65-F5344CB8AC3E}">
        <p14:creationId xmlns:p14="http://schemas.microsoft.com/office/powerpoint/2010/main" val="1995521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091" y="801950"/>
            <a:ext cx="9593811" cy="1446550"/>
          </a:xfrm>
        </p:spPr>
        <p:txBody>
          <a:bodyPr/>
          <a:lstStyle/>
          <a:p>
            <a:r>
              <a:rPr lang="fr-FR" dirty="0"/>
              <a:t>Qu’est-ce qu’une situation complexe TSA?</a:t>
            </a:r>
          </a:p>
        </p:txBody>
      </p:sp>
      <p:sp>
        <p:nvSpPr>
          <p:cNvPr id="3" name="Espace réservé du contenu 2"/>
          <p:cNvSpPr>
            <a:spLocks noGrp="1"/>
          </p:cNvSpPr>
          <p:nvPr>
            <p:ph idx="1"/>
          </p:nvPr>
        </p:nvSpPr>
        <p:spPr>
          <a:xfrm>
            <a:off x="798990" y="2461371"/>
            <a:ext cx="9513912" cy="3188586"/>
          </a:xfrm>
        </p:spPr>
        <p:txBody>
          <a:bodyPr>
            <a:normAutofit/>
          </a:bodyPr>
          <a:lstStyle/>
          <a:p>
            <a:r>
              <a:rPr lang="fr-FR" b="1" dirty="0"/>
              <a:t>Incapacité a minima temporaire pour des équipes spécialisées en TSA à organiser la PEC</a:t>
            </a:r>
          </a:p>
          <a:p>
            <a:r>
              <a:rPr lang="fr-FR" dirty="0"/>
              <a:t>Usure et démobilisation des équipes</a:t>
            </a:r>
          </a:p>
          <a:p>
            <a:r>
              <a:rPr lang="fr-FR" dirty="0"/>
              <a:t>Inadéquation/insuffisance des réponses aux besoins des personnes TSA</a:t>
            </a:r>
          </a:p>
          <a:p>
            <a:r>
              <a:rPr lang="fr-FR" dirty="0"/>
              <a:t>Manque de coopération et de solution entre les différents champs, </a:t>
            </a:r>
            <a:r>
              <a:rPr lang="fr-FR" b="1" dirty="0"/>
              <a:t>y compris entre les différentes disciplines médicales</a:t>
            </a:r>
          </a:p>
          <a:p>
            <a:pPr marL="0" indent="0" algn="r">
              <a:buNone/>
            </a:pPr>
            <a:endParaRPr lang="fr-FR" sz="1200" dirty="0"/>
          </a:p>
          <a:p>
            <a:pPr marL="0" indent="0" algn="r">
              <a:buNone/>
            </a:pPr>
            <a:endParaRPr lang="fr-FR" sz="1200" dirty="0"/>
          </a:p>
        </p:txBody>
      </p:sp>
    </p:spTree>
    <p:extLst>
      <p:ext uri="{BB962C8B-B14F-4D97-AF65-F5344CB8AC3E}">
        <p14:creationId xmlns:p14="http://schemas.microsoft.com/office/powerpoint/2010/main" val="3249783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pic>
        <p:nvPicPr>
          <p:cNvPr id="136" name="Image 135"/>
          <p:cNvPicPr/>
          <p:nvPr/>
        </p:nvPicPr>
        <p:blipFill>
          <a:blip r:embed="rId3"/>
          <a:stretch/>
        </p:blipFill>
        <p:spPr>
          <a:xfrm>
            <a:off x="8513760" y="6497640"/>
            <a:ext cx="1725480" cy="260280"/>
          </a:xfrm>
          <a:prstGeom prst="rect">
            <a:avLst/>
          </a:prstGeom>
          <a:ln w="0">
            <a:noFill/>
          </a:ln>
        </p:spPr>
      </p:pic>
      <p:sp>
        <p:nvSpPr>
          <p:cNvPr id="137" name="Rectangle 136"/>
          <p:cNvSpPr/>
          <p:nvPr/>
        </p:nvSpPr>
        <p:spPr>
          <a:xfrm>
            <a:off x="405517" y="233856"/>
            <a:ext cx="3838205" cy="53856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138" name="Forme libre : forme 137"/>
          <p:cNvSpPr/>
          <p:nvPr/>
        </p:nvSpPr>
        <p:spPr>
          <a:xfrm>
            <a:off x="1952040" y="200520"/>
            <a:ext cx="8288280" cy="718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2800" b="1" spc="-1" dirty="0">
                <a:solidFill>
                  <a:srgbClr val="000000"/>
                </a:solidFill>
                <a:latin typeface="Calibri"/>
                <a:ea typeface="PingFang SC"/>
                <a:cs typeface="DejaVu Sans"/>
              </a:rPr>
              <a:t>Zoom sur le refus d’accès aux soins en 2024</a:t>
            </a:r>
            <a:br>
              <a:rPr dirty="0">
                <a:solidFill>
                  <a:prstClr val="black"/>
                </a:solidFill>
                <a:latin typeface="Arial"/>
                <a:ea typeface="DejaVu Sans"/>
                <a:cs typeface="DejaVu Sans"/>
              </a:rPr>
            </a:br>
            <a:r>
              <a:rPr lang="fr-FR" sz="2000" b="1" spc="-1" dirty="0">
                <a:solidFill>
                  <a:srgbClr val="000000"/>
                </a:solidFill>
                <a:latin typeface="Calibri"/>
                <a:ea typeface="PingFang SC"/>
                <a:cs typeface="DejaVu Sans"/>
              </a:rPr>
              <a:t>(baromètre </a:t>
            </a:r>
            <a:r>
              <a:rPr lang="fr-FR" sz="2000" b="1" spc="-1" dirty="0" err="1">
                <a:solidFill>
                  <a:srgbClr val="000000"/>
                </a:solidFill>
                <a:latin typeface="Calibri"/>
                <a:ea typeface="PingFang SC"/>
                <a:cs typeface="DejaVu Sans"/>
              </a:rPr>
              <a:t>Handifaction</a:t>
            </a:r>
            <a:r>
              <a:rPr lang="fr-FR" sz="2000" b="1" spc="-1" dirty="0">
                <a:solidFill>
                  <a:srgbClr val="000000"/>
                </a:solidFill>
                <a:latin typeface="Calibri"/>
                <a:ea typeface="PingFang SC"/>
                <a:cs typeface="DejaVu Sans"/>
              </a:rPr>
              <a:t> sur 1 an)</a:t>
            </a:r>
            <a:endParaRPr lang="fr-FR" sz="2000" spc="-1" dirty="0">
              <a:solidFill>
                <a:prstClr val="black"/>
              </a:solidFill>
              <a:latin typeface="Arial"/>
              <a:ea typeface="DejaVu Sans"/>
              <a:cs typeface="DejaVu Sans"/>
            </a:endParaRPr>
          </a:p>
        </p:txBody>
      </p:sp>
      <p:pic>
        <p:nvPicPr>
          <p:cNvPr id="2" name="Image 1">
            <a:extLst>
              <a:ext uri="{FF2B5EF4-FFF2-40B4-BE49-F238E27FC236}">
                <a16:creationId xmlns:a16="http://schemas.microsoft.com/office/drawing/2014/main" id="{5BE300AC-C2B4-DFA6-C0A1-EA5A9250B29D}"/>
              </a:ext>
            </a:extLst>
          </p:cNvPr>
          <p:cNvPicPr>
            <a:picLocks noChangeAspect="1"/>
          </p:cNvPicPr>
          <p:nvPr/>
        </p:nvPicPr>
        <p:blipFill>
          <a:blip r:embed="rId4"/>
          <a:stretch>
            <a:fillRect/>
          </a:stretch>
        </p:blipFill>
        <p:spPr>
          <a:xfrm>
            <a:off x="3346760" y="1163951"/>
            <a:ext cx="5498480" cy="483199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4804" y="801949"/>
            <a:ext cx="9718098" cy="822665"/>
          </a:xfrm>
        </p:spPr>
        <p:txBody>
          <a:bodyPr>
            <a:normAutofit/>
          </a:bodyPr>
          <a:lstStyle/>
          <a:p>
            <a:r>
              <a:rPr lang="fr-FR" dirty="0"/>
              <a:t>Profil des Situations Complexes TSA</a:t>
            </a:r>
          </a:p>
        </p:txBody>
      </p:sp>
      <p:sp>
        <p:nvSpPr>
          <p:cNvPr id="5" name="Espace réservé du contenu 4"/>
          <p:cNvSpPr>
            <a:spLocks noGrp="1"/>
          </p:cNvSpPr>
          <p:nvPr>
            <p:ph idx="1"/>
          </p:nvPr>
        </p:nvSpPr>
        <p:spPr>
          <a:xfrm>
            <a:off x="736847" y="1775534"/>
            <a:ext cx="10022889" cy="4708393"/>
          </a:xfrm>
        </p:spPr>
        <p:txBody>
          <a:bodyPr>
            <a:normAutofit/>
          </a:bodyPr>
          <a:lstStyle/>
          <a:p>
            <a:r>
              <a:rPr lang="fr-FR" dirty="0"/>
              <a:t>Trouble du développement intellectuel (TDI) associé chez 71% des patients (clinique du non verbal)</a:t>
            </a:r>
          </a:p>
          <a:p>
            <a:r>
              <a:rPr lang="fr-FR" dirty="0"/>
              <a:t>Intrication de </a:t>
            </a:r>
            <a:r>
              <a:rPr lang="fr-FR" b="1" dirty="0"/>
              <a:t>plusieurs comorbidités somatiques </a:t>
            </a:r>
            <a:r>
              <a:rPr lang="fr-FR" dirty="0"/>
              <a:t>(épilepsies, douleurs méconnues ou non traitées) et psychiatriques (EDC, troubles de l’humeur, …) </a:t>
            </a:r>
          </a:p>
          <a:p>
            <a:r>
              <a:rPr lang="fr-FR" dirty="0"/>
              <a:t>Syndrome </a:t>
            </a:r>
            <a:r>
              <a:rPr lang="fr-FR" b="1" dirty="0"/>
              <a:t>génétique c</a:t>
            </a:r>
            <a:r>
              <a:rPr lang="fr-FR" dirty="0"/>
              <a:t>hez 1 patient sur 10</a:t>
            </a:r>
          </a:p>
          <a:p>
            <a:r>
              <a:rPr lang="fr-FR" dirty="0"/>
              <a:t>Spécificités sensorielles, et présence de </a:t>
            </a:r>
            <a:r>
              <a:rPr lang="fr-FR" b="1" dirty="0"/>
              <a:t>comportements défis </a:t>
            </a:r>
            <a:r>
              <a:rPr lang="fr-FR" dirty="0"/>
              <a:t>(ces comportements sont la conséquence de la sévérité du TDI et des comorbidités, mais pas forcément inhérents au TSA)</a:t>
            </a:r>
          </a:p>
          <a:p>
            <a:r>
              <a:rPr lang="fr-FR" dirty="0" err="1"/>
              <a:t>Polymédication</a:t>
            </a:r>
            <a:r>
              <a:rPr lang="fr-FR" dirty="0"/>
              <a:t> et </a:t>
            </a:r>
            <a:r>
              <a:rPr lang="fr-FR" b="1" dirty="0"/>
              <a:t>iatrogénie</a:t>
            </a:r>
          </a:p>
          <a:p>
            <a:endParaRPr lang="fr-FR" dirty="0"/>
          </a:p>
        </p:txBody>
      </p:sp>
    </p:spTree>
    <p:extLst>
      <p:ext uri="{BB962C8B-B14F-4D97-AF65-F5344CB8AC3E}">
        <p14:creationId xmlns:p14="http://schemas.microsoft.com/office/powerpoint/2010/main" val="2643842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39192" y="2923189"/>
            <a:ext cx="9673710" cy="3188586"/>
          </a:xfrm>
        </p:spPr>
        <p:txBody>
          <a:bodyPr>
            <a:normAutofit fontScale="92500" lnSpcReduction="10000"/>
          </a:bodyPr>
          <a:lstStyle/>
          <a:p>
            <a:r>
              <a:rPr lang="fr-FR" dirty="0"/>
              <a:t>Profils cliniques qui dépassent les capacités d’accompagnement de certains ESMS (et de la médecine de ville) vers les diagnostics, les soins et les suivis </a:t>
            </a:r>
          </a:p>
          <a:p>
            <a:r>
              <a:rPr lang="fr-FR" dirty="0"/>
              <a:t>Gestion des comportements défis</a:t>
            </a:r>
          </a:p>
          <a:p>
            <a:r>
              <a:rPr lang="fr-FR" dirty="0"/>
              <a:t>Adaptation aux spécificités sensorielles individuelles</a:t>
            </a:r>
          </a:p>
          <a:p>
            <a:r>
              <a:rPr lang="fr-FR" dirty="0"/>
              <a:t>Epuisement des familles et des accompagnants</a:t>
            </a:r>
          </a:p>
          <a:p>
            <a:r>
              <a:rPr lang="fr-FR" b="1" dirty="0"/>
              <a:t>Difficulté dans le ciblage et l’accès aux consultations et unités adaptés</a:t>
            </a:r>
          </a:p>
          <a:p>
            <a:endParaRPr lang="fr-FR" dirty="0"/>
          </a:p>
          <a:p>
            <a:endParaRPr lang="fr-FR" dirty="0"/>
          </a:p>
        </p:txBody>
      </p:sp>
      <p:sp>
        <p:nvSpPr>
          <p:cNvPr id="5" name="Titre 1"/>
          <p:cNvSpPr>
            <a:spLocks noGrp="1"/>
          </p:cNvSpPr>
          <p:nvPr>
            <p:ph type="title"/>
          </p:nvPr>
        </p:nvSpPr>
        <p:spPr>
          <a:xfrm>
            <a:off x="514905" y="801949"/>
            <a:ext cx="9797997" cy="1745941"/>
          </a:xfrm>
        </p:spPr>
        <p:txBody>
          <a:bodyPr>
            <a:normAutofit fontScale="90000"/>
          </a:bodyPr>
          <a:lstStyle/>
          <a:p>
            <a:r>
              <a:rPr lang="fr-FR" dirty="0"/>
              <a:t>Quelles sont les difficultés rencontrées dans l’accès aux soins somatiques chez les patients TSA en ESMS ?</a:t>
            </a:r>
          </a:p>
        </p:txBody>
      </p:sp>
    </p:spTree>
    <p:extLst>
      <p:ext uri="{BB962C8B-B14F-4D97-AF65-F5344CB8AC3E}">
        <p14:creationId xmlns:p14="http://schemas.microsoft.com/office/powerpoint/2010/main" val="1608245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6027" y="801949"/>
            <a:ext cx="9806875" cy="1659421"/>
          </a:xfrm>
        </p:spPr>
        <p:txBody>
          <a:bodyPr>
            <a:normAutofit/>
          </a:bodyPr>
          <a:lstStyle/>
          <a:p>
            <a:r>
              <a:rPr lang="fr-FR" dirty="0"/>
              <a:t>Comment faciliter l’accès aux soins pour les patients TSA en situation complexe ?</a:t>
            </a:r>
          </a:p>
        </p:txBody>
      </p:sp>
      <p:sp>
        <p:nvSpPr>
          <p:cNvPr id="3" name="Espace réservé du contenu 2"/>
          <p:cNvSpPr>
            <a:spLocks noGrp="1"/>
          </p:cNvSpPr>
          <p:nvPr>
            <p:ph idx="1"/>
          </p:nvPr>
        </p:nvSpPr>
        <p:spPr>
          <a:xfrm>
            <a:off x="612559" y="2660073"/>
            <a:ext cx="9700343" cy="3676072"/>
          </a:xfrm>
        </p:spPr>
        <p:txBody>
          <a:bodyPr>
            <a:normAutofit fontScale="92500" lnSpcReduction="20000"/>
          </a:bodyPr>
          <a:lstStyle/>
          <a:p>
            <a:r>
              <a:rPr lang="fr-FR" b="1" dirty="0"/>
              <a:t>Habituation aux soins</a:t>
            </a:r>
            <a:r>
              <a:rPr lang="fr-FR" dirty="0"/>
              <a:t> en lien avec les équipe des ESMS</a:t>
            </a:r>
          </a:p>
          <a:p>
            <a:r>
              <a:rPr lang="fr-FR" b="1" dirty="0"/>
              <a:t>Recherche de consultations et services adaptés </a:t>
            </a:r>
            <a:r>
              <a:rPr lang="fr-FR" dirty="0"/>
              <a:t>(Handiconsult, hôpitaux, </a:t>
            </a:r>
            <a:r>
              <a:rPr lang="fr-FR" dirty="0" err="1"/>
              <a:t>Rhapsod’If</a:t>
            </a:r>
            <a:r>
              <a:rPr lang="fr-FR" dirty="0"/>
              <a:t>, etc…) &gt; limites : offre des spécialités, temps d’attente</a:t>
            </a:r>
          </a:p>
          <a:p>
            <a:r>
              <a:rPr lang="fr-FR" dirty="0"/>
              <a:t>Interface soignant/soigné à étayer :</a:t>
            </a:r>
          </a:p>
          <a:p>
            <a:pPr lvl="1"/>
            <a:r>
              <a:rPr lang="fr-FR" dirty="0"/>
              <a:t>Accompagnement des familles</a:t>
            </a:r>
          </a:p>
          <a:p>
            <a:pPr lvl="1"/>
            <a:r>
              <a:rPr lang="fr-FR" dirty="0"/>
              <a:t>Utilisation de matériels adaptés (papoose-board, EPI)</a:t>
            </a:r>
          </a:p>
          <a:p>
            <a:pPr lvl="1"/>
            <a:r>
              <a:rPr lang="fr-FR" dirty="0"/>
              <a:t>Organisation et coordination impératives pour un soin serein (patient, tuteurs, établissement)</a:t>
            </a:r>
          </a:p>
          <a:p>
            <a:r>
              <a:rPr lang="fr-FR" b="1" dirty="0"/>
              <a:t>Soins directs sur l’ESMS ou à domicile </a:t>
            </a:r>
            <a:r>
              <a:rPr lang="fr-FR" dirty="0"/>
              <a:t>(pas d’IDE, situation trop difficile pour l’équipe, patient qui ne sort pas du domicile)</a:t>
            </a:r>
          </a:p>
          <a:p>
            <a:endParaRPr lang="fr-FR" dirty="0"/>
          </a:p>
        </p:txBody>
      </p:sp>
    </p:spTree>
    <p:extLst>
      <p:ext uri="{BB962C8B-B14F-4D97-AF65-F5344CB8AC3E}">
        <p14:creationId xmlns:p14="http://schemas.microsoft.com/office/powerpoint/2010/main" val="22584440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4703" y="801950"/>
            <a:ext cx="9638199" cy="1446550"/>
          </a:xfrm>
        </p:spPr>
        <p:txBody>
          <a:bodyPr/>
          <a:lstStyle/>
          <a:p>
            <a:r>
              <a:rPr lang="fr-FR" dirty="0"/>
              <a:t>Situation clinique : Tom </a:t>
            </a:r>
          </a:p>
        </p:txBody>
      </p:sp>
      <p:sp>
        <p:nvSpPr>
          <p:cNvPr id="3" name="Espace réservé du contenu 2"/>
          <p:cNvSpPr>
            <a:spLocks noGrp="1"/>
          </p:cNvSpPr>
          <p:nvPr>
            <p:ph idx="1"/>
          </p:nvPr>
        </p:nvSpPr>
        <p:spPr>
          <a:xfrm>
            <a:off x="674703" y="2461370"/>
            <a:ext cx="9638199" cy="3664221"/>
          </a:xfrm>
        </p:spPr>
        <p:txBody>
          <a:bodyPr>
            <a:normAutofit/>
          </a:bodyPr>
          <a:lstStyle/>
          <a:p>
            <a:r>
              <a:rPr lang="fr-FR" dirty="0"/>
              <a:t>16 ans</a:t>
            </a:r>
          </a:p>
          <a:p>
            <a:r>
              <a:rPr lang="fr-FR" dirty="0"/>
              <a:t>TC HA importants</a:t>
            </a:r>
          </a:p>
          <a:p>
            <a:r>
              <a:rPr lang="fr-FR" dirty="0"/>
              <a:t>PEC en IME </a:t>
            </a:r>
          </a:p>
          <a:p>
            <a:r>
              <a:rPr lang="fr-FR" dirty="0"/>
              <a:t>Bilan sanguin nécessaire &gt; complet</a:t>
            </a:r>
          </a:p>
          <a:p>
            <a:r>
              <a:rPr lang="fr-FR" dirty="0"/>
              <a:t>Pas à domicile (frère porteur de handicap, rigidité du profil) - ESMS : échec (malgré matériel &gt; anxiété +++)</a:t>
            </a:r>
          </a:p>
          <a:p>
            <a:r>
              <a:rPr lang="fr-FR" dirty="0"/>
              <a:t>Organisation HDJ USIDATU</a:t>
            </a:r>
          </a:p>
        </p:txBody>
      </p:sp>
    </p:spTree>
    <p:extLst>
      <p:ext uri="{BB962C8B-B14F-4D97-AF65-F5344CB8AC3E}">
        <p14:creationId xmlns:p14="http://schemas.microsoft.com/office/powerpoint/2010/main" val="420158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350"/>
            <a:ext cx="6108700" cy="6084327"/>
            <a:chOff x="-6350" y="-6350"/>
            <a:chExt cx="6108700" cy="6780530"/>
          </a:xfrm>
        </p:grpSpPr>
        <p:sp>
          <p:nvSpPr>
            <p:cNvPr id="3" name="object 3"/>
            <p:cNvSpPr/>
            <p:nvPr/>
          </p:nvSpPr>
          <p:spPr>
            <a:xfrm>
              <a:off x="0" y="0"/>
              <a:ext cx="6096000" cy="6767830"/>
            </a:xfrm>
            <a:custGeom>
              <a:avLst/>
              <a:gdLst/>
              <a:ahLst/>
              <a:cxnLst/>
              <a:rect l="l" t="t" r="r" b="b"/>
              <a:pathLst>
                <a:path w="6096000" h="6767830">
                  <a:moveTo>
                    <a:pt x="0" y="6767382"/>
                  </a:moveTo>
                  <a:lnTo>
                    <a:pt x="6096000" y="6767382"/>
                  </a:lnTo>
                  <a:lnTo>
                    <a:pt x="6096000" y="0"/>
                  </a:lnTo>
                  <a:lnTo>
                    <a:pt x="0" y="0"/>
                  </a:lnTo>
                  <a:lnTo>
                    <a:pt x="0" y="6767382"/>
                  </a:lnTo>
                  <a:close/>
                </a:path>
              </a:pathLst>
            </a:custGeom>
            <a:solidFill>
              <a:srgbClr val="15619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0" y="0"/>
              <a:ext cx="6096000" cy="6767830"/>
            </a:xfrm>
            <a:custGeom>
              <a:avLst/>
              <a:gdLst/>
              <a:ahLst/>
              <a:cxnLst/>
              <a:rect l="l" t="t" r="r" b="b"/>
              <a:pathLst>
                <a:path w="6096000" h="6767830">
                  <a:moveTo>
                    <a:pt x="0" y="0"/>
                  </a:moveTo>
                  <a:lnTo>
                    <a:pt x="0" y="6767382"/>
                  </a:lnTo>
                  <a:lnTo>
                    <a:pt x="6096000" y="6767382"/>
                  </a:lnTo>
                  <a:lnTo>
                    <a:pt x="6096000" y="0"/>
                  </a:lnTo>
                </a:path>
              </a:pathLst>
            </a:custGeom>
            <a:ln w="12700">
              <a:solidFill>
                <a:srgbClr val="1287A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 name="object 5"/>
          <p:cNvSpPr txBox="1"/>
          <p:nvPr/>
        </p:nvSpPr>
        <p:spPr>
          <a:xfrm>
            <a:off x="998016" y="1632661"/>
            <a:ext cx="4424680" cy="1604645"/>
          </a:xfrm>
          <a:prstGeom prst="rect">
            <a:avLst/>
          </a:prstGeom>
        </p:spPr>
        <p:txBody>
          <a:bodyPr vert="horz" wrap="square" lIns="0" tIns="12065" rIns="0" bIns="0" rtlCol="0">
            <a:spAutoFit/>
          </a:bodyPr>
          <a:lstStyle/>
          <a:p>
            <a:pPr marL="1270" marR="0" lvl="0" indent="0" algn="ctr" defTabSz="914400" eaLnBrk="1" fontAlgn="auto" latinLnBrk="0" hangingPunct="1">
              <a:lnSpc>
                <a:spcPts val="3195"/>
              </a:lnSpc>
              <a:spcBef>
                <a:spcPts val="95"/>
              </a:spcBef>
              <a:spcAft>
                <a:spcPts val="0"/>
              </a:spcAft>
              <a:buClrTx/>
              <a:buSzTx/>
              <a:buFontTx/>
              <a:buNone/>
              <a:tabLst/>
              <a:defRPr/>
            </a:pPr>
            <a:r>
              <a:rPr kumimoji="0" sz="2800" b="1" i="0" u="none" strike="noStrike" kern="0" cap="none" spc="0" normalizeH="0" baseline="0" noProof="0" dirty="0">
                <a:ln>
                  <a:noFill/>
                </a:ln>
                <a:solidFill>
                  <a:srgbClr val="FFFFFF"/>
                </a:solidFill>
                <a:effectLst/>
                <a:uLnTx/>
                <a:uFillTx/>
                <a:latin typeface="Tahoma"/>
                <a:cs typeface="Tahoma"/>
              </a:rPr>
              <a:t>Comité</a:t>
            </a:r>
            <a:r>
              <a:rPr kumimoji="0" sz="2800" b="1" i="0" u="none" strike="noStrike" kern="0" cap="none" spc="-155" normalizeH="0" baseline="0" noProof="0" dirty="0">
                <a:ln>
                  <a:noFill/>
                </a:ln>
                <a:solidFill>
                  <a:srgbClr val="FFFFFF"/>
                </a:solidFill>
                <a:effectLst/>
                <a:uLnTx/>
                <a:uFillTx/>
                <a:latin typeface="Tahoma"/>
                <a:cs typeface="Tahoma"/>
              </a:rPr>
              <a:t> </a:t>
            </a:r>
            <a:r>
              <a:rPr kumimoji="0" sz="2800" b="1" i="0" u="none" strike="noStrike" kern="0" cap="none" spc="-10" normalizeH="0" baseline="0" noProof="0" dirty="0">
                <a:ln>
                  <a:noFill/>
                </a:ln>
                <a:solidFill>
                  <a:srgbClr val="FFFFFF"/>
                </a:solidFill>
                <a:effectLst/>
                <a:uLnTx/>
                <a:uFillTx/>
                <a:latin typeface="Tahoma"/>
                <a:cs typeface="Tahoma"/>
              </a:rPr>
              <a:t>départemental</a:t>
            </a:r>
            <a:endParaRPr kumimoji="0" sz="2800" b="0" i="0" u="none" strike="noStrike" kern="0" cap="none" spc="0" normalizeH="0" baseline="0" noProof="0">
              <a:ln>
                <a:noFill/>
              </a:ln>
              <a:solidFill>
                <a:sysClr val="windowText" lastClr="000000"/>
              </a:solidFill>
              <a:effectLst/>
              <a:uLnTx/>
              <a:uFillTx/>
              <a:latin typeface="Tahoma"/>
              <a:cs typeface="Tahoma"/>
            </a:endParaRPr>
          </a:p>
          <a:p>
            <a:pPr marL="12700" marR="5080" lvl="0" indent="-2540" algn="ctr" defTabSz="914400" eaLnBrk="1" fontAlgn="auto" latinLnBrk="0" hangingPunct="1">
              <a:lnSpc>
                <a:spcPts val="3020"/>
              </a:lnSpc>
              <a:spcBef>
                <a:spcPts val="220"/>
              </a:spcBef>
              <a:spcAft>
                <a:spcPts val="0"/>
              </a:spcAft>
              <a:buClrTx/>
              <a:buSzTx/>
              <a:buFontTx/>
              <a:buNone/>
              <a:tabLst/>
              <a:defRPr/>
            </a:pPr>
            <a:r>
              <a:rPr kumimoji="0" sz="2800" b="1" i="0" u="none" strike="noStrike" kern="0" cap="none" spc="100" normalizeH="0" baseline="0" noProof="0" dirty="0">
                <a:ln>
                  <a:noFill/>
                </a:ln>
                <a:solidFill>
                  <a:srgbClr val="FFFFFF"/>
                </a:solidFill>
                <a:effectLst/>
                <a:uLnTx/>
                <a:uFillTx/>
                <a:latin typeface="Tahoma"/>
                <a:cs typeface="Tahoma"/>
              </a:rPr>
              <a:t>d’accès</a:t>
            </a:r>
            <a:r>
              <a:rPr kumimoji="0" sz="2800" b="1" i="0" u="none" strike="noStrike" kern="0" cap="none" spc="-65" normalizeH="0" baseline="0" noProof="0" dirty="0">
                <a:ln>
                  <a:noFill/>
                </a:ln>
                <a:solidFill>
                  <a:srgbClr val="FFFFFF"/>
                </a:solidFill>
                <a:effectLst/>
                <a:uLnTx/>
                <a:uFillTx/>
                <a:latin typeface="Tahoma"/>
                <a:cs typeface="Tahoma"/>
              </a:rPr>
              <a:t> </a:t>
            </a:r>
            <a:r>
              <a:rPr kumimoji="0" sz="2800" b="1" i="0" u="none" strike="noStrike" kern="0" cap="none" spc="0" normalizeH="0" baseline="0" noProof="0" dirty="0">
                <a:ln>
                  <a:noFill/>
                </a:ln>
                <a:solidFill>
                  <a:srgbClr val="FFFFFF"/>
                </a:solidFill>
                <a:effectLst/>
                <a:uLnTx/>
                <a:uFillTx/>
                <a:latin typeface="Tahoma"/>
                <a:cs typeface="Tahoma"/>
              </a:rPr>
              <a:t>aux</a:t>
            </a:r>
            <a:r>
              <a:rPr kumimoji="0" sz="2800" b="1" i="0" u="none" strike="noStrike" kern="0" cap="none" spc="-90" normalizeH="0" baseline="0" noProof="0" dirty="0">
                <a:ln>
                  <a:noFill/>
                </a:ln>
                <a:solidFill>
                  <a:srgbClr val="FFFFFF"/>
                </a:solidFill>
                <a:effectLst/>
                <a:uLnTx/>
                <a:uFillTx/>
                <a:latin typeface="Tahoma"/>
                <a:cs typeface="Tahoma"/>
              </a:rPr>
              <a:t> </a:t>
            </a:r>
            <a:r>
              <a:rPr kumimoji="0" sz="2800" b="1" i="0" u="none" strike="noStrike" kern="0" cap="none" spc="-120" normalizeH="0" baseline="0" noProof="0" dirty="0">
                <a:ln>
                  <a:noFill/>
                </a:ln>
                <a:solidFill>
                  <a:srgbClr val="FFFFFF"/>
                </a:solidFill>
                <a:effectLst/>
                <a:uLnTx/>
                <a:uFillTx/>
                <a:latin typeface="Tahoma"/>
                <a:cs typeface="Tahoma"/>
              </a:rPr>
              <a:t>soins</a:t>
            </a:r>
            <a:r>
              <a:rPr kumimoji="0" sz="2800" b="1" i="0" u="none" strike="noStrike" kern="0" cap="none" spc="-75" normalizeH="0" baseline="0" noProof="0" dirty="0">
                <a:ln>
                  <a:noFill/>
                </a:ln>
                <a:solidFill>
                  <a:srgbClr val="FFFFFF"/>
                </a:solidFill>
                <a:effectLst/>
                <a:uLnTx/>
                <a:uFillTx/>
                <a:latin typeface="Tahoma"/>
                <a:cs typeface="Tahoma"/>
              </a:rPr>
              <a:t> </a:t>
            </a:r>
            <a:r>
              <a:rPr kumimoji="0" sz="2800" b="1" i="0" u="none" strike="noStrike" kern="0" cap="none" spc="-25" normalizeH="0" baseline="0" noProof="0" dirty="0">
                <a:ln>
                  <a:noFill/>
                </a:ln>
                <a:solidFill>
                  <a:srgbClr val="FFFFFF"/>
                </a:solidFill>
                <a:effectLst/>
                <a:uLnTx/>
                <a:uFillTx/>
                <a:latin typeface="Tahoma"/>
                <a:cs typeface="Tahoma"/>
              </a:rPr>
              <a:t>des </a:t>
            </a:r>
            <a:r>
              <a:rPr kumimoji="0" sz="2800" b="1" i="0" u="none" strike="noStrike" kern="0" cap="none" spc="-65" normalizeH="0" baseline="0" noProof="0" dirty="0">
                <a:ln>
                  <a:noFill/>
                </a:ln>
                <a:solidFill>
                  <a:srgbClr val="FFFFFF"/>
                </a:solidFill>
                <a:effectLst/>
                <a:uLnTx/>
                <a:uFillTx/>
                <a:latin typeface="Tahoma"/>
                <a:cs typeface="Tahoma"/>
              </a:rPr>
              <a:t>personnes</a:t>
            </a:r>
            <a:r>
              <a:rPr kumimoji="0" sz="2800" b="1" i="0" u="none" strike="noStrike" kern="0" cap="none" spc="-45" normalizeH="0" baseline="0" noProof="0" dirty="0">
                <a:ln>
                  <a:noFill/>
                </a:ln>
                <a:solidFill>
                  <a:srgbClr val="FFFFFF"/>
                </a:solidFill>
                <a:effectLst/>
                <a:uLnTx/>
                <a:uFillTx/>
                <a:latin typeface="Tahoma"/>
                <a:cs typeface="Tahoma"/>
              </a:rPr>
              <a:t> </a:t>
            </a:r>
            <a:r>
              <a:rPr kumimoji="0" sz="2800" b="1" i="0" u="none" strike="noStrike" kern="0" cap="none" spc="0" normalizeH="0" baseline="0" noProof="0" dirty="0">
                <a:ln>
                  <a:noFill/>
                </a:ln>
                <a:solidFill>
                  <a:srgbClr val="FFFFFF"/>
                </a:solidFill>
                <a:effectLst/>
                <a:uLnTx/>
                <a:uFillTx/>
                <a:latin typeface="Tahoma"/>
                <a:cs typeface="Tahoma"/>
              </a:rPr>
              <a:t>en</a:t>
            </a:r>
            <a:r>
              <a:rPr kumimoji="0" sz="2800" b="1" i="0" u="none" strike="noStrike" kern="0" cap="none" spc="-40" normalizeH="0" baseline="0" noProof="0" dirty="0">
                <a:ln>
                  <a:noFill/>
                </a:ln>
                <a:solidFill>
                  <a:srgbClr val="FFFFFF"/>
                </a:solidFill>
                <a:effectLst/>
                <a:uLnTx/>
                <a:uFillTx/>
                <a:latin typeface="Tahoma"/>
                <a:cs typeface="Tahoma"/>
              </a:rPr>
              <a:t> </a:t>
            </a:r>
            <a:r>
              <a:rPr kumimoji="0" sz="2800" b="1" i="0" u="none" strike="noStrike" kern="0" cap="none" spc="-145" normalizeH="0" baseline="0" noProof="0" dirty="0">
                <a:ln>
                  <a:noFill/>
                </a:ln>
                <a:solidFill>
                  <a:srgbClr val="FFFFFF"/>
                </a:solidFill>
                <a:effectLst/>
                <a:uLnTx/>
                <a:uFillTx/>
                <a:latin typeface="Tahoma"/>
                <a:cs typeface="Tahoma"/>
              </a:rPr>
              <a:t>situation</a:t>
            </a:r>
            <a:r>
              <a:rPr kumimoji="0" sz="2800" b="1" i="0" u="none" strike="noStrike" kern="0" cap="none" spc="-40" normalizeH="0" baseline="0" noProof="0" dirty="0">
                <a:ln>
                  <a:noFill/>
                </a:ln>
                <a:solidFill>
                  <a:srgbClr val="FFFFFF"/>
                </a:solidFill>
                <a:effectLst/>
                <a:uLnTx/>
                <a:uFillTx/>
                <a:latin typeface="Tahoma"/>
                <a:cs typeface="Tahoma"/>
              </a:rPr>
              <a:t> </a:t>
            </a:r>
            <a:r>
              <a:rPr kumimoji="0" sz="2800" b="1" i="0" u="none" strike="noStrike" kern="0" cap="none" spc="70" normalizeH="0" baseline="0" noProof="0" dirty="0">
                <a:ln>
                  <a:noFill/>
                </a:ln>
                <a:solidFill>
                  <a:srgbClr val="FFFFFF"/>
                </a:solidFill>
                <a:effectLst/>
                <a:uLnTx/>
                <a:uFillTx/>
                <a:latin typeface="Tahoma"/>
                <a:cs typeface="Tahoma"/>
              </a:rPr>
              <a:t>de </a:t>
            </a:r>
            <a:r>
              <a:rPr kumimoji="0" sz="2800" b="1" i="0" u="none" strike="noStrike" kern="0" cap="none" spc="-10" normalizeH="0" baseline="0" noProof="0" dirty="0">
                <a:ln>
                  <a:noFill/>
                </a:ln>
                <a:solidFill>
                  <a:srgbClr val="FFFFFF"/>
                </a:solidFill>
                <a:effectLst/>
                <a:uLnTx/>
                <a:uFillTx/>
                <a:latin typeface="Tahoma"/>
                <a:cs typeface="Tahoma"/>
              </a:rPr>
              <a:t>handicap</a:t>
            </a:r>
            <a:endParaRPr kumimoji="0" sz="2800" b="0" i="0" u="none" strike="noStrike" kern="0" cap="none" spc="0" normalizeH="0" baseline="0" noProof="0">
              <a:ln>
                <a:noFill/>
              </a:ln>
              <a:solidFill>
                <a:sysClr val="windowText" lastClr="000000"/>
              </a:solidFill>
              <a:effectLst/>
              <a:uLnTx/>
              <a:uFillTx/>
              <a:latin typeface="Tahoma"/>
              <a:cs typeface="Tahoma"/>
            </a:endParaRPr>
          </a:p>
        </p:txBody>
      </p:sp>
      <p:sp>
        <p:nvSpPr>
          <p:cNvPr id="6" name="object 6"/>
          <p:cNvSpPr txBox="1"/>
          <p:nvPr/>
        </p:nvSpPr>
        <p:spPr>
          <a:xfrm>
            <a:off x="809040" y="3164535"/>
            <a:ext cx="4801870" cy="3917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155" normalizeH="0" baseline="0" noProof="0" dirty="0">
                <a:ln>
                  <a:noFill/>
                </a:ln>
                <a:solidFill>
                  <a:srgbClr val="FFFFFF"/>
                </a:solidFill>
                <a:effectLst/>
                <a:uLnTx/>
                <a:uFillTx/>
                <a:latin typeface="Tahoma"/>
                <a:cs typeface="Tahoma"/>
              </a:rPr>
              <a:t>Suivi</a:t>
            </a:r>
            <a:r>
              <a:rPr kumimoji="0" sz="2400" b="1" i="0" u="none" strike="noStrike" kern="0" cap="none" spc="-25" normalizeH="0" baseline="0" noProof="0" dirty="0">
                <a:ln>
                  <a:noFill/>
                </a:ln>
                <a:solidFill>
                  <a:srgbClr val="FFFFFF"/>
                </a:solidFill>
                <a:effectLst/>
                <a:uLnTx/>
                <a:uFillTx/>
                <a:latin typeface="Tahoma"/>
                <a:cs typeface="Tahoma"/>
              </a:rPr>
              <a:t> </a:t>
            </a:r>
            <a:r>
              <a:rPr kumimoji="0" sz="2400" b="1" i="0" u="none" strike="noStrike" kern="0" cap="none" spc="85" normalizeH="0" baseline="0" noProof="0" dirty="0">
                <a:ln>
                  <a:noFill/>
                </a:ln>
                <a:solidFill>
                  <a:srgbClr val="FFFFFF"/>
                </a:solidFill>
                <a:effectLst/>
                <a:uLnTx/>
                <a:uFillTx/>
                <a:latin typeface="Tahoma"/>
                <a:cs typeface="Tahoma"/>
              </a:rPr>
              <a:t>de</a:t>
            </a:r>
            <a:r>
              <a:rPr kumimoji="0" sz="2400" b="1" i="0" u="none" strike="noStrike" kern="0" cap="none" spc="-95" normalizeH="0" baseline="0" noProof="0" dirty="0">
                <a:ln>
                  <a:noFill/>
                </a:ln>
                <a:solidFill>
                  <a:srgbClr val="FFFFFF"/>
                </a:solidFill>
                <a:effectLst/>
                <a:uLnTx/>
                <a:uFillTx/>
                <a:latin typeface="Tahoma"/>
                <a:cs typeface="Tahoma"/>
              </a:rPr>
              <a:t> </a:t>
            </a:r>
            <a:r>
              <a:rPr kumimoji="0" sz="2400" b="1" i="0" u="none" strike="noStrike" kern="0" cap="none" spc="0" normalizeH="0" baseline="0" noProof="0" dirty="0">
                <a:ln>
                  <a:noFill/>
                </a:ln>
                <a:solidFill>
                  <a:srgbClr val="FFFFFF"/>
                </a:solidFill>
                <a:effectLst/>
                <a:uLnTx/>
                <a:uFillTx/>
                <a:latin typeface="Tahoma"/>
                <a:cs typeface="Tahoma"/>
              </a:rPr>
              <a:t>la</a:t>
            </a:r>
            <a:r>
              <a:rPr kumimoji="0" sz="2400" b="1" i="0" u="none" strike="noStrike" kern="0" cap="none" spc="-65" normalizeH="0" baseline="0" noProof="0" dirty="0">
                <a:ln>
                  <a:noFill/>
                </a:ln>
                <a:solidFill>
                  <a:srgbClr val="FFFFFF"/>
                </a:solidFill>
                <a:effectLst/>
                <a:uLnTx/>
                <a:uFillTx/>
                <a:latin typeface="Tahoma"/>
                <a:cs typeface="Tahoma"/>
              </a:rPr>
              <a:t> </a:t>
            </a:r>
            <a:r>
              <a:rPr kumimoji="0" sz="2400" b="1" i="0" u="none" strike="noStrike" kern="0" cap="none" spc="-10" normalizeH="0" baseline="0" noProof="0" dirty="0">
                <a:ln>
                  <a:noFill/>
                </a:ln>
                <a:solidFill>
                  <a:srgbClr val="FFFFFF"/>
                </a:solidFill>
                <a:effectLst/>
                <a:uLnTx/>
                <a:uFillTx/>
                <a:latin typeface="Tahoma"/>
                <a:cs typeface="Tahoma"/>
              </a:rPr>
              <a:t>charte</a:t>
            </a:r>
            <a:r>
              <a:rPr kumimoji="0" sz="2400" b="1" i="0" u="none" strike="noStrike" kern="0" cap="none" spc="-60" normalizeH="0" baseline="0" noProof="0" dirty="0">
                <a:ln>
                  <a:noFill/>
                </a:ln>
                <a:solidFill>
                  <a:srgbClr val="FFFFFF"/>
                </a:solidFill>
                <a:effectLst/>
                <a:uLnTx/>
                <a:uFillTx/>
                <a:latin typeface="Tahoma"/>
                <a:cs typeface="Tahoma"/>
              </a:rPr>
              <a:t> </a:t>
            </a:r>
            <a:r>
              <a:rPr kumimoji="0" sz="2400" b="1" i="0" u="none" strike="noStrike" kern="0" cap="none" spc="-70" normalizeH="0" baseline="0" noProof="0" dirty="0">
                <a:ln>
                  <a:noFill/>
                </a:ln>
                <a:solidFill>
                  <a:srgbClr val="FFFFFF"/>
                </a:solidFill>
                <a:effectLst/>
                <a:uLnTx/>
                <a:uFillTx/>
                <a:latin typeface="Tahoma"/>
                <a:cs typeface="Tahoma"/>
              </a:rPr>
              <a:t>Romain</a:t>
            </a:r>
            <a:r>
              <a:rPr kumimoji="0" sz="2400" b="1" i="0" u="none" strike="noStrike" kern="0" cap="none" spc="-65" normalizeH="0" baseline="0" noProof="0" dirty="0">
                <a:ln>
                  <a:noFill/>
                </a:ln>
                <a:solidFill>
                  <a:srgbClr val="FFFFFF"/>
                </a:solidFill>
                <a:effectLst/>
                <a:uLnTx/>
                <a:uFillTx/>
                <a:latin typeface="Tahoma"/>
                <a:cs typeface="Tahoma"/>
              </a:rPr>
              <a:t> </a:t>
            </a:r>
            <a:r>
              <a:rPr kumimoji="0" sz="2400" b="1" i="0" u="none" strike="noStrike" kern="0" cap="none" spc="75" normalizeH="0" baseline="0" noProof="0" dirty="0">
                <a:ln>
                  <a:noFill/>
                </a:ln>
                <a:solidFill>
                  <a:srgbClr val="FFFFFF"/>
                </a:solidFill>
                <a:effectLst/>
                <a:uLnTx/>
                <a:uFillTx/>
                <a:latin typeface="Tahoma"/>
                <a:cs typeface="Tahoma"/>
              </a:rPr>
              <a:t>Jacob</a:t>
            </a:r>
            <a:endParaRPr kumimoji="0" sz="2400" b="0" i="0" u="none" strike="noStrike" kern="0" cap="none" spc="0" normalizeH="0" baseline="0" noProof="0">
              <a:ln>
                <a:noFill/>
              </a:ln>
              <a:solidFill>
                <a:sysClr val="windowText" lastClr="000000"/>
              </a:solidFill>
              <a:effectLst/>
              <a:uLnTx/>
              <a:uFillTx/>
              <a:latin typeface="Tahoma"/>
              <a:cs typeface="Tahoma"/>
            </a:endParaRPr>
          </a:p>
        </p:txBody>
      </p:sp>
      <p:sp>
        <p:nvSpPr>
          <p:cNvPr id="7" name="object 7"/>
          <p:cNvSpPr txBox="1"/>
          <p:nvPr/>
        </p:nvSpPr>
        <p:spPr>
          <a:xfrm>
            <a:off x="2083054" y="4502861"/>
            <a:ext cx="2253615" cy="3003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00" normalizeH="0" baseline="0" noProof="0" dirty="0">
                <a:ln>
                  <a:noFill/>
                </a:ln>
                <a:solidFill>
                  <a:srgbClr val="FFFFFF"/>
                </a:solidFill>
                <a:effectLst/>
                <a:uLnTx/>
                <a:uFillTx/>
                <a:latin typeface="Tahoma"/>
                <a:cs typeface="Tahoma"/>
              </a:rPr>
              <a:t>LUNDI</a:t>
            </a:r>
            <a:r>
              <a:rPr kumimoji="0" sz="1800" b="1" i="0" u="none" strike="noStrike" kern="0" cap="none" spc="-25" normalizeH="0" baseline="0" noProof="0" dirty="0">
                <a:ln>
                  <a:noFill/>
                </a:ln>
                <a:solidFill>
                  <a:srgbClr val="FFFFFF"/>
                </a:solidFill>
                <a:effectLst/>
                <a:uLnTx/>
                <a:uFillTx/>
                <a:latin typeface="Tahoma"/>
                <a:cs typeface="Tahoma"/>
              </a:rPr>
              <a:t> </a:t>
            </a:r>
            <a:r>
              <a:rPr kumimoji="0" sz="1800" b="1" i="0" u="none" strike="noStrike" kern="0" cap="none" spc="-160" normalizeH="0" baseline="0" noProof="0" dirty="0">
                <a:ln>
                  <a:noFill/>
                </a:ln>
                <a:solidFill>
                  <a:srgbClr val="FFFFFF"/>
                </a:solidFill>
                <a:effectLst/>
                <a:uLnTx/>
                <a:uFillTx/>
                <a:latin typeface="Tahoma"/>
                <a:cs typeface="Tahoma"/>
              </a:rPr>
              <a:t>31</a:t>
            </a:r>
            <a:r>
              <a:rPr kumimoji="0" sz="1800" b="1" i="0" u="none" strike="noStrike" kern="0" cap="none" spc="-5" normalizeH="0" baseline="0" noProof="0" dirty="0">
                <a:ln>
                  <a:noFill/>
                </a:ln>
                <a:solidFill>
                  <a:srgbClr val="FFFFFF"/>
                </a:solidFill>
                <a:effectLst/>
                <a:uLnTx/>
                <a:uFillTx/>
                <a:latin typeface="Tahoma"/>
                <a:cs typeface="Tahoma"/>
              </a:rPr>
              <a:t> </a:t>
            </a:r>
            <a:r>
              <a:rPr kumimoji="0" sz="1800" b="1" i="0" u="none" strike="noStrike" kern="0" cap="none" spc="-90" normalizeH="0" baseline="0" noProof="0" dirty="0">
                <a:ln>
                  <a:noFill/>
                </a:ln>
                <a:solidFill>
                  <a:srgbClr val="FFFFFF"/>
                </a:solidFill>
                <a:effectLst/>
                <a:uLnTx/>
                <a:uFillTx/>
                <a:latin typeface="Tahoma"/>
                <a:cs typeface="Tahoma"/>
              </a:rPr>
              <a:t>MARS</a:t>
            </a:r>
            <a:r>
              <a:rPr kumimoji="0" sz="1800" b="1" i="0" u="none" strike="noStrike" kern="0" cap="none" spc="-10" normalizeH="0" baseline="0" noProof="0" dirty="0">
                <a:ln>
                  <a:noFill/>
                </a:ln>
                <a:solidFill>
                  <a:srgbClr val="FFFFFF"/>
                </a:solidFill>
                <a:effectLst/>
                <a:uLnTx/>
                <a:uFillTx/>
                <a:latin typeface="Tahoma"/>
                <a:cs typeface="Tahoma"/>
              </a:rPr>
              <a:t> </a:t>
            </a:r>
            <a:r>
              <a:rPr kumimoji="0" sz="1800" b="1" i="0" u="none" strike="noStrike" kern="0" cap="none" spc="-114" normalizeH="0" baseline="0" noProof="0" dirty="0">
                <a:ln>
                  <a:noFill/>
                </a:ln>
                <a:solidFill>
                  <a:srgbClr val="FFFFFF"/>
                </a:solidFill>
                <a:effectLst/>
                <a:uLnTx/>
                <a:uFillTx/>
                <a:latin typeface="Tahoma"/>
                <a:cs typeface="Tahoma"/>
              </a:rPr>
              <a:t>2025</a:t>
            </a:r>
            <a:endParaRPr kumimoji="0" sz="1800" b="0" i="0" u="none" strike="noStrike" kern="0" cap="none" spc="0" normalizeH="0" baseline="0" noProof="0">
              <a:ln>
                <a:noFill/>
              </a:ln>
              <a:solidFill>
                <a:sysClr val="windowText" lastClr="000000"/>
              </a:solidFill>
              <a:effectLst/>
              <a:uLnTx/>
              <a:uFillTx/>
              <a:latin typeface="Tahoma"/>
              <a:cs typeface="Tahoma"/>
            </a:endParaRPr>
          </a:p>
        </p:txBody>
      </p:sp>
      <p:pic>
        <p:nvPicPr>
          <p:cNvPr id="8" name="object 8"/>
          <p:cNvPicPr/>
          <p:nvPr/>
        </p:nvPicPr>
        <p:blipFill>
          <a:blip r:embed="rId2" cstate="print"/>
          <a:stretch>
            <a:fillRect/>
          </a:stretch>
        </p:blipFill>
        <p:spPr>
          <a:xfrm>
            <a:off x="6756538" y="172366"/>
            <a:ext cx="1706499" cy="985194"/>
          </a:xfrm>
          <a:prstGeom prst="rect">
            <a:avLst/>
          </a:prstGeom>
        </p:spPr>
      </p:pic>
      <p:sp>
        <p:nvSpPr>
          <p:cNvPr id="9" name="object 9"/>
          <p:cNvSpPr txBox="1"/>
          <p:nvPr/>
        </p:nvSpPr>
        <p:spPr>
          <a:xfrm>
            <a:off x="11557507" y="6281420"/>
            <a:ext cx="100330" cy="18669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050" b="0" i="0" u="none" strike="noStrike" kern="0" cap="none" spc="-50" normalizeH="0" baseline="0" noProof="0" dirty="0">
                <a:ln>
                  <a:noFill/>
                </a:ln>
                <a:solidFill>
                  <a:srgbClr val="888888"/>
                </a:solidFill>
                <a:effectLst/>
                <a:uLnTx/>
                <a:uFillTx/>
                <a:latin typeface="Verdana"/>
                <a:cs typeface="Verdana"/>
              </a:rPr>
              <a:t>1</a:t>
            </a:r>
            <a:endParaRPr kumimoji="0" sz="1050" b="0" i="0" u="none" strike="noStrike" kern="0" cap="none" spc="0" normalizeH="0" baseline="0" noProof="0">
              <a:ln>
                <a:noFill/>
              </a:ln>
              <a:solidFill>
                <a:sysClr val="windowText" lastClr="000000"/>
              </a:solidFill>
              <a:effectLst/>
              <a:uLnTx/>
              <a:uFillTx/>
              <a:latin typeface="Verdana"/>
              <a:cs typeface="Verdana"/>
            </a:endParaRPr>
          </a:p>
        </p:txBody>
      </p:sp>
      <p:pic>
        <p:nvPicPr>
          <p:cNvPr id="10" name="object 10"/>
          <p:cNvPicPr/>
          <p:nvPr/>
        </p:nvPicPr>
        <p:blipFill>
          <a:blip r:embed="rId3" cstate="print"/>
          <a:stretch>
            <a:fillRect/>
          </a:stretch>
        </p:blipFill>
        <p:spPr>
          <a:xfrm>
            <a:off x="6357365" y="2124087"/>
            <a:ext cx="5271896" cy="3953890"/>
          </a:xfrm>
          <a:prstGeom prst="rect">
            <a:avLst/>
          </a:prstGeom>
        </p:spPr>
      </p:pic>
      <p:pic>
        <p:nvPicPr>
          <p:cNvPr id="12" name="Image 11">
            <a:extLst>
              <a:ext uri="{FF2B5EF4-FFF2-40B4-BE49-F238E27FC236}">
                <a16:creationId xmlns:a16="http://schemas.microsoft.com/office/drawing/2014/main" id="{F559172E-F995-784A-2FFC-661C88608036}"/>
              </a:ext>
            </a:extLst>
          </p:cNvPr>
          <p:cNvPicPr>
            <a:picLocks noChangeAspect="1"/>
          </p:cNvPicPr>
          <p:nvPr/>
        </p:nvPicPr>
        <p:blipFill>
          <a:blip r:embed="rId4"/>
          <a:stretch>
            <a:fillRect/>
          </a:stretch>
        </p:blipFill>
        <p:spPr>
          <a:xfrm>
            <a:off x="0" y="6235552"/>
            <a:ext cx="12192000" cy="67598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52526"/>
            <a:ext cx="447040" cy="0"/>
          </a:xfrm>
          <a:custGeom>
            <a:avLst/>
            <a:gdLst/>
            <a:ahLst/>
            <a:cxnLst/>
            <a:rect l="l" t="t" r="r" b="b"/>
            <a:pathLst>
              <a:path w="447040">
                <a:moveTo>
                  <a:pt x="0" y="0"/>
                </a:moveTo>
                <a:lnTo>
                  <a:pt x="446468" y="0"/>
                </a:lnTo>
              </a:path>
            </a:pathLst>
          </a:custGeom>
          <a:ln w="19050">
            <a:solidFill>
              <a:srgbClr val="01805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6350" y="6185179"/>
            <a:ext cx="12204700" cy="679450"/>
            <a:chOff x="-6350" y="6185179"/>
            <a:chExt cx="12204700" cy="679450"/>
          </a:xfrm>
        </p:grpSpPr>
        <p:sp>
          <p:nvSpPr>
            <p:cNvPr id="4" name="object 4"/>
            <p:cNvSpPr/>
            <p:nvPr/>
          </p:nvSpPr>
          <p:spPr>
            <a:xfrm>
              <a:off x="0" y="6191529"/>
              <a:ext cx="12192000" cy="666750"/>
            </a:xfrm>
            <a:custGeom>
              <a:avLst/>
              <a:gdLst/>
              <a:ahLst/>
              <a:cxnLst/>
              <a:rect l="l" t="t" r="r" b="b"/>
              <a:pathLst>
                <a:path w="12192000" h="666750">
                  <a:moveTo>
                    <a:pt x="12192000" y="0"/>
                  </a:moveTo>
                  <a:lnTo>
                    <a:pt x="0" y="0"/>
                  </a:lnTo>
                  <a:lnTo>
                    <a:pt x="0" y="666470"/>
                  </a:lnTo>
                  <a:lnTo>
                    <a:pt x="12192000" y="666470"/>
                  </a:lnTo>
                  <a:lnTo>
                    <a:pt x="12192000" y="0"/>
                  </a:lnTo>
                  <a:close/>
                </a:path>
              </a:pathLst>
            </a:custGeom>
            <a:solidFill>
              <a:srgbClr val="01805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0" y="6191529"/>
              <a:ext cx="12192000" cy="666750"/>
            </a:xfrm>
            <a:custGeom>
              <a:avLst/>
              <a:gdLst/>
              <a:ahLst/>
              <a:cxnLst/>
              <a:rect l="l" t="t" r="r" b="b"/>
              <a:pathLst>
                <a:path w="12192000" h="666750">
                  <a:moveTo>
                    <a:pt x="0" y="666470"/>
                  </a:moveTo>
                  <a:lnTo>
                    <a:pt x="12192000" y="666470"/>
                  </a:lnTo>
                  <a:lnTo>
                    <a:pt x="12192000" y="0"/>
                  </a:lnTo>
                  <a:lnTo>
                    <a:pt x="0" y="0"/>
                  </a:lnTo>
                  <a:lnTo>
                    <a:pt x="0" y="666470"/>
                  </a:lnTo>
                  <a:close/>
                </a:path>
              </a:pathLst>
            </a:custGeom>
            <a:ln w="12699">
              <a:solidFill>
                <a:srgbClr val="1287A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2" cstate="print"/>
            <a:stretch>
              <a:fillRect/>
            </a:stretch>
          </p:blipFill>
          <p:spPr>
            <a:xfrm>
              <a:off x="5481065" y="6357137"/>
              <a:ext cx="1220876" cy="335267"/>
            </a:xfrm>
            <a:prstGeom prst="rect">
              <a:avLst/>
            </a:prstGeom>
          </p:spPr>
        </p:pic>
      </p:grpSp>
      <p:sp>
        <p:nvSpPr>
          <p:cNvPr id="7" name="object 7"/>
          <p:cNvSpPr txBox="1">
            <a:spLocks noGrp="1"/>
          </p:cNvSpPr>
          <p:nvPr>
            <p:ph type="title"/>
          </p:nvPr>
        </p:nvSpPr>
        <p:spPr>
          <a:xfrm>
            <a:off x="525272" y="325069"/>
            <a:ext cx="8395970" cy="422909"/>
          </a:xfrm>
          <a:prstGeom prst="rect">
            <a:avLst/>
          </a:prstGeom>
        </p:spPr>
        <p:txBody>
          <a:bodyPr vert="horz" wrap="square" lIns="0" tIns="13335" rIns="0" bIns="0" rtlCol="0">
            <a:spAutoFit/>
          </a:bodyPr>
          <a:lstStyle/>
          <a:p>
            <a:pPr marL="12700">
              <a:lnSpc>
                <a:spcPct val="100000"/>
              </a:lnSpc>
              <a:spcBef>
                <a:spcPts val="105"/>
              </a:spcBef>
            </a:pPr>
            <a:r>
              <a:rPr sz="2600" spc="-135" dirty="0"/>
              <a:t>Référent</a:t>
            </a:r>
            <a:r>
              <a:rPr sz="2600" spc="-50" dirty="0"/>
              <a:t> </a:t>
            </a:r>
            <a:r>
              <a:rPr sz="2600" dirty="0"/>
              <a:t>Handicap</a:t>
            </a:r>
            <a:r>
              <a:rPr sz="2600" spc="-60" dirty="0"/>
              <a:t> </a:t>
            </a:r>
            <a:r>
              <a:rPr sz="2600" dirty="0"/>
              <a:t>en</a:t>
            </a:r>
            <a:r>
              <a:rPr sz="2600" spc="-30" dirty="0"/>
              <a:t> </a:t>
            </a:r>
            <a:r>
              <a:rPr sz="2600" spc="-100" dirty="0"/>
              <a:t>Établissement</a:t>
            </a:r>
            <a:r>
              <a:rPr sz="2600" spc="-60" dirty="0"/>
              <a:t> </a:t>
            </a:r>
            <a:r>
              <a:rPr sz="2600" spc="90" dirty="0"/>
              <a:t>de</a:t>
            </a:r>
            <a:r>
              <a:rPr sz="2600" spc="-30" dirty="0"/>
              <a:t> </a:t>
            </a:r>
            <a:r>
              <a:rPr sz="2600" spc="-80" dirty="0"/>
              <a:t>Santé</a:t>
            </a:r>
            <a:r>
              <a:rPr sz="2600" spc="-35" dirty="0"/>
              <a:t> </a:t>
            </a:r>
            <a:r>
              <a:rPr sz="2600" dirty="0"/>
              <a:t>-</a:t>
            </a:r>
            <a:r>
              <a:rPr sz="2600" spc="-25" dirty="0"/>
              <a:t> </a:t>
            </a:r>
            <a:r>
              <a:rPr sz="2600" spc="-310" dirty="0"/>
              <a:t>RHES</a:t>
            </a:r>
            <a:endParaRPr sz="2600"/>
          </a:p>
        </p:txBody>
      </p:sp>
      <p:pic>
        <p:nvPicPr>
          <p:cNvPr id="8" name="object 8"/>
          <p:cNvPicPr/>
          <p:nvPr/>
        </p:nvPicPr>
        <p:blipFill>
          <a:blip r:embed="rId3" cstate="print"/>
          <a:stretch>
            <a:fillRect/>
          </a:stretch>
        </p:blipFill>
        <p:spPr>
          <a:xfrm>
            <a:off x="8499602" y="1811401"/>
            <a:ext cx="3236849" cy="2165350"/>
          </a:xfrm>
          <a:prstGeom prst="rect">
            <a:avLst/>
          </a:prstGeom>
        </p:spPr>
      </p:pic>
      <p:sp>
        <p:nvSpPr>
          <p:cNvPr id="9" name="object 9"/>
          <p:cNvSpPr txBox="1"/>
          <p:nvPr/>
        </p:nvSpPr>
        <p:spPr>
          <a:xfrm>
            <a:off x="8341614" y="4346829"/>
            <a:ext cx="3494404" cy="756920"/>
          </a:xfrm>
          <a:prstGeom prst="rect">
            <a:avLst/>
          </a:prstGeom>
        </p:spPr>
        <p:txBody>
          <a:bodyPr vert="horz" wrap="square" lIns="0" tIns="12700" rIns="0" bIns="0" rtlCol="0">
            <a:spAutoFit/>
          </a:bodyPr>
          <a:lstStyle/>
          <a:p>
            <a:pPr marL="1270" marR="0" lvl="0" indent="0" algn="ctr"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535B5C"/>
                </a:solidFill>
                <a:effectLst/>
                <a:uLnTx/>
                <a:uFillTx/>
                <a:latin typeface="Verdana"/>
                <a:cs typeface="Verdana"/>
              </a:rPr>
              <a:t>Signature</a:t>
            </a:r>
            <a:r>
              <a:rPr kumimoji="0" sz="1200" b="0" i="0" u="none" strike="noStrike" kern="0" cap="none" spc="-45" normalizeH="0" baseline="0" noProof="0" dirty="0">
                <a:ln>
                  <a:noFill/>
                </a:ln>
                <a:solidFill>
                  <a:srgbClr val="535B5C"/>
                </a:solidFill>
                <a:effectLst/>
                <a:uLnTx/>
                <a:uFillTx/>
                <a:latin typeface="Verdana"/>
                <a:cs typeface="Verdana"/>
              </a:rPr>
              <a:t> </a:t>
            </a:r>
            <a:r>
              <a:rPr kumimoji="0" sz="1200" b="0" i="0" u="none" strike="noStrike" kern="0" cap="none" spc="-50" normalizeH="0" baseline="0" noProof="0" dirty="0">
                <a:ln>
                  <a:noFill/>
                </a:ln>
                <a:solidFill>
                  <a:srgbClr val="535B5C"/>
                </a:solidFill>
                <a:effectLst/>
                <a:uLnTx/>
                <a:uFillTx/>
                <a:latin typeface="Verdana"/>
                <a:cs typeface="Verdana"/>
              </a:rPr>
              <a:t>:</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2700" marR="5080" lvl="0" indent="0" algn="ctr" defTabSz="914400" eaLnBrk="1" fontAlgn="auto" latinLnBrk="0" hangingPunct="1">
              <a:lnSpc>
                <a:spcPct val="100000"/>
              </a:lnSpc>
              <a:spcBef>
                <a:spcPts val="0"/>
              </a:spcBef>
              <a:spcAft>
                <a:spcPts val="0"/>
              </a:spcAft>
              <a:buClrTx/>
              <a:buSzTx/>
              <a:buFontTx/>
              <a:buNone/>
              <a:tabLst/>
              <a:defRPr/>
            </a:pPr>
            <a:r>
              <a:rPr kumimoji="0" sz="1200" b="0" i="0" u="none" strike="noStrike" kern="0" cap="none" spc="-30" normalizeH="0" baseline="0" noProof="0" dirty="0">
                <a:ln>
                  <a:noFill/>
                </a:ln>
                <a:solidFill>
                  <a:srgbClr val="535B5C"/>
                </a:solidFill>
                <a:effectLst/>
                <a:uLnTx/>
                <a:uFillTx/>
                <a:latin typeface="Verdana"/>
                <a:cs typeface="Verdana"/>
              </a:rPr>
              <a:t>Le </a:t>
            </a:r>
            <a:r>
              <a:rPr kumimoji="0" sz="1200" b="0" i="0" u="none" strike="noStrike" kern="0" cap="none" spc="-105" normalizeH="0" baseline="0" noProof="0" dirty="0">
                <a:ln>
                  <a:noFill/>
                </a:ln>
                <a:solidFill>
                  <a:srgbClr val="535B5C"/>
                </a:solidFill>
                <a:effectLst/>
                <a:uLnTx/>
                <a:uFillTx/>
                <a:latin typeface="Verdana"/>
                <a:cs typeface="Verdana"/>
              </a:rPr>
              <a:t>20</a:t>
            </a:r>
            <a:r>
              <a:rPr kumimoji="0" sz="1200" b="0" i="0" u="none" strike="noStrike" kern="0" cap="none" spc="-35" normalizeH="0" baseline="0" noProof="0" dirty="0">
                <a:ln>
                  <a:noFill/>
                </a:ln>
                <a:solidFill>
                  <a:srgbClr val="535B5C"/>
                </a:solidFill>
                <a:effectLst/>
                <a:uLnTx/>
                <a:uFillTx/>
                <a:latin typeface="Verdana"/>
                <a:cs typeface="Verdana"/>
              </a:rPr>
              <a:t> </a:t>
            </a:r>
            <a:r>
              <a:rPr kumimoji="0" sz="1200" b="0" i="0" u="none" strike="noStrike" kern="0" cap="none" spc="0" normalizeH="0" baseline="0" noProof="0" dirty="0">
                <a:ln>
                  <a:noFill/>
                </a:ln>
                <a:solidFill>
                  <a:srgbClr val="535B5C"/>
                </a:solidFill>
                <a:effectLst/>
                <a:uLnTx/>
                <a:uFillTx/>
                <a:latin typeface="Verdana"/>
                <a:cs typeface="Verdana"/>
              </a:rPr>
              <a:t>décembre</a:t>
            </a:r>
            <a:r>
              <a:rPr kumimoji="0" sz="1200" b="0" i="0" u="none" strike="noStrike" kern="0" cap="none" spc="-75" normalizeH="0" baseline="0" noProof="0" dirty="0">
                <a:ln>
                  <a:noFill/>
                </a:ln>
                <a:solidFill>
                  <a:srgbClr val="535B5C"/>
                </a:solidFill>
                <a:effectLst/>
                <a:uLnTx/>
                <a:uFillTx/>
                <a:latin typeface="Verdana"/>
                <a:cs typeface="Verdana"/>
              </a:rPr>
              <a:t> </a:t>
            </a:r>
            <a:r>
              <a:rPr kumimoji="0" sz="1200" b="0" i="0" u="none" strike="noStrike" kern="0" cap="none" spc="-114" normalizeH="0" baseline="0" noProof="0" dirty="0">
                <a:ln>
                  <a:noFill/>
                </a:ln>
                <a:solidFill>
                  <a:srgbClr val="535B5C"/>
                </a:solidFill>
                <a:effectLst/>
                <a:uLnTx/>
                <a:uFillTx/>
                <a:latin typeface="Verdana"/>
                <a:cs typeface="Verdana"/>
              </a:rPr>
              <a:t>2024,</a:t>
            </a:r>
            <a:r>
              <a:rPr kumimoji="0" sz="1200" b="0" i="0" u="none" strike="noStrike" kern="0" cap="none" spc="-5" normalizeH="0" baseline="0" noProof="0" dirty="0">
                <a:ln>
                  <a:noFill/>
                </a:ln>
                <a:solidFill>
                  <a:srgbClr val="535B5C"/>
                </a:solidFill>
                <a:effectLst/>
                <a:uLnTx/>
                <a:uFillTx/>
                <a:latin typeface="Verdana"/>
                <a:cs typeface="Verdana"/>
              </a:rPr>
              <a:t> </a:t>
            </a:r>
            <a:r>
              <a:rPr kumimoji="0" sz="1200" b="0" i="0" u="none" strike="noStrike" kern="0" cap="none" spc="0" normalizeH="0" baseline="0" noProof="0" dirty="0">
                <a:ln>
                  <a:noFill/>
                </a:ln>
                <a:solidFill>
                  <a:srgbClr val="535B5C"/>
                </a:solidFill>
                <a:effectLst/>
                <a:uLnTx/>
                <a:uFillTx/>
                <a:latin typeface="Verdana"/>
                <a:cs typeface="Verdana"/>
              </a:rPr>
              <a:t>une</a:t>
            </a:r>
            <a:r>
              <a:rPr kumimoji="0" sz="1200" b="0" i="0" u="none" strike="noStrike" kern="0" cap="none" spc="-20" normalizeH="0" baseline="0" noProof="0" dirty="0">
                <a:ln>
                  <a:noFill/>
                </a:ln>
                <a:solidFill>
                  <a:srgbClr val="535B5C"/>
                </a:solidFill>
                <a:effectLst/>
                <a:uLnTx/>
                <a:uFillTx/>
                <a:latin typeface="Verdana"/>
                <a:cs typeface="Verdana"/>
              </a:rPr>
              <a:t> volonté</a:t>
            </a:r>
            <a:r>
              <a:rPr kumimoji="0" sz="1200" b="0" i="0" u="none" strike="noStrike" kern="0" cap="none" spc="-10" normalizeH="0" baseline="0" noProof="0" dirty="0">
                <a:ln>
                  <a:noFill/>
                </a:ln>
                <a:solidFill>
                  <a:srgbClr val="535B5C"/>
                </a:solidFill>
                <a:effectLst/>
                <a:uLnTx/>
                <a:uFillTx/>
                <a:latin typeface="Verdana"/>
                <a:cs typeface="Verdana"/>
              </a:rPr>
              <a:t> </a:t>
            </a:r>
            <a:r>
              <a:rPr kumimoji="0" sz="1200" b="0" i="0" u="none" strike="noStrike" kern="0" cap="none" spc="-25" normalizeH="0" baseline="0" noProof="0" dirty="0">
                <a:ln>
                  <a:noFill/>
                </a:ln>
                <a:solidFill>
                  <a:srgbClr val="535B5C"/>
                </a:solidFill>
                <a:effectLst/>
                <a:uLnTx/>
                <a:uFillTx/>
                <a:latin typeface="Verdana"/>
                <a:cs typeface="Verdana"/>
              </a:rPr>
              <a:t>affirmée </a:t>
            </a:r>
            <a:r>
              <a:rPr kumimoji="0" sz="1200" b="0" i="0" u="none" strike="noStrike" kern="0" cap="none" spc="30" normalizeH="0" baseline="0" noProof="0" dirty="0">
                <a:ln>
                  <a:noFill/>
                </a:ln>
                <a:solidFill>
                  <a:srgbClr val="535B5C"/>
                </a:solidFill>
                <a:effectLst/>
                <a:uLnTx/>
                <a:uFillTx/>
                <a:latin typeface="Verdana"/>
                <a:cs typeface="Verdana"/>
              </a:rPr>
              <a:t>de </a:t>
            </a:r>
            <a:r>
              <a:rPr kumimoji="0" sz="1200" b="0" i="0" u="none" strike="noStrike" kern="0" cap="none" spc="-40" normalizeH="0" baseline="0" noProof="0" dirty="0">
                <a:ln>
                  <a:noFill/>
                </a:ln>
                <a:solidFill>
                  <a:srgbClr val="535B5C"/>
                </a:solidFill>
                <a:effectLst/>
                <a:uLnTx/>
                <a:uFillTx/>
                <a:latin typeface="Verdana"/>
                <a:cs typeface="Verdana"/>
              </a:rPr>
              <a:t>garantir</a:t>
            </a:r>
            <a:r>
              <a:rPr kumimoji="0" sz="1200" b="0" i="0" u="none" strike="noStrike" kern="0" cap="none" spc="30" normalizeH="0" baseline="0" noProof="0" dirty="0">
                <a:ln>
                  <a:noFill/>
                </a:ln>
                <a:solidFill>
                  <a:srgbClr val="535B5C"/>
                </a:solidFill>
                <a:effectLst/>
                <a:uLnTx/>
                <a:uFillTx/>
                <a:latin typeface="Verdana"/>
                <a:cs typeface="Verdana"/>
              </a:rPr>
              <a:t> </a:t>
            </a:r>
            <a:r>
              <a:rPr kumimoji="0" sz="1200" b="0" i="0" u="none" strike="noStrike" kern="0" cap="none" spc="-45" normalizeH="0" baseline="0" noProof="0" dirty="0">
                <a:ln>
                  <a:noFill/>
                </a:ln>
                <a:solidFill>
                  <a:srgbClr val="535B5C"/>
                </a:solidFill>
                <a:effectLst/>
                <a:uLnTx/>
                <a:uFillTx/>
                <a:latin typeface="Verdana"/>
                <a:cs typeface="Verdana"/>
              </a:rPr>
              <a:t>un</a:t>
            </a:r>
            <a:r>
              <a:rPr kumimoji="0" sz="1200" b="0" i="0" u="none" strike="noStrike" kern="0" cap="none" spc="-35" normalizeH="0" baseline="0" noProof="0" dirty="0">
                <a:ln>
                  <a:noFill/>
                </a:ln>
                <a:solidFill>
                  <a:srgbClr val="535B5C"/>
                </a:solidFill>
                <a:effectLst/>
                <a:uLnTx/>
                <a:uFillTx/>
                <a:latin typeface="Verdana"/>
                <a:cs typeface="Verdana"/>
              </a:rPr>
              <a:t> </a:t>
            </a:r>
            <a:r>
              <a:rPr kumimoji="0" sz="1200" b="0" i="0" u="none" strike="noStrike" kern="0" cap="none" spc="55" normalizeH="0" baseline="0" noProof="0" dirty="0">
                <a:ln>
                  <a:noFill/>
                </a:ln>
                <a:solidFill>
                  <a:srgbClr val="535B5C"/>
                </a:solidFill>
                <a:effectLst/>
                <a:uLnTx/>
                <a:uFillTx/>
                <a:latin typeface="Verdana"/>
                <a:cs typeface="Verdana"/>
              </a:rPr>
              <a:t>accès</a:t>
            </a:r>
            <a:r>
              <a:rPr kumimoji="0" sz="1200" b="0" i="0" u="none" strike="noStrike" kern="0" cap="none" spc="-30" normalizeH="0" baseline="0" noProof="0" dirty="0">
                <a:ln>
                  <a:noFill/>
                </a:ln>
                <a:solidFill>
                  <a:srgbClr val="535B5C"/>
                </a:solidFill>
                <a:effectLst/>
                <a:uLnTx/>
                <a:uFillTx/>
                <a:latin typeface="Verdana"/>
                <a:cs typeface="Verdana"/>
              </a:rPr>
              <a:t> aux</a:t>
            </a:r>
            <a:r>
              <a:rPr kumimoji="0" sz="1200" b="0" i="0" u="none" strike="noStrike" kern="0" cap="none" spc="-35" normalizeH="0" baseline="0" noProof="0" dirty="0">
                <a:ln>
                  <a:noFill/>
                </a:ln>
                <a:solidFill>
                  <a:srgbClr val="535B5C"/>
                </a:solidFill>
                <a:effectLst/>
                <a:uLnTx/>
                <a:uFillTx/>
                <a:latin typeface="Verdana"/>
                <a:cs typeface="Verdana"/>
              </a:rPr>
              <a:t> </a:t>
            </a:r>
            <a:r>
              <a:rPr kumimoji="0" sz="1200" b="0" i="0" u="none" strike="noStrike" kern="0" cap="none" spc="-85" normalizeH="0" baseline="0" noProof="0" dirty="0">
                <a:ln>
                  <a:noFill/>
                </a:ln>
                <a:solidFill>
                  <a:srgbClr val="535B5C"/>
                </a:solidFill>
                <a:effectLst/>
                <a:uLnTx/>
                <a:uFillTx/>
                <a:latin typeface="Verdana"/>
                <a:cs typeface="Verdana"/>
              </a:rPr>
              <a:t>soins</a:t>
            </a:r>
            <a:r>
              <a:rPr kumimoji="0" sz="1200" b="0" i="0" u="none" strike="noStrike" kern="0" cap="none" spc="-30" normalizeH="0" baseline="0" noProof="0" dirty="0">
                <a:ln>
                  <a:noFill/>
                </a:ln>
                <a:solidFill>
                  <a:srgbClr val="535B5C"/>
                </a:solidFill>
                <a:effectLst/>
                <a:uLnTx/>
                <a:uFillTx/>
                <a:latin typeface="Verdana"/>
                <a:cs typeface="Verdana"/>
              </a:rPr>
              <a:t> </a:t>
            </a:r>
            <a:r>
              <a:rPr kumimoji="0" sz="1200" b="0" i="0" u="none" strike="noStrike" kern="0" cap="none" spc="0" normalizeH="0" baseline="0" noProof="0" dirty="0">
                <a:ln>
                  <a:noFill/>
                </a:ln>
                <a:solidFill>
                  <a:srgbClr val="535B5C"/>
                </a:solidFill>
                <a:effectLst/>
                <a:uLnTx/>
                <a:uFillTx/>
                <a:latin typeface="Verdana"/>
                <a:cs typeface="Verdana"/>
              </a:rPr>
              <a:t>adapté </a:t>
            </a:r>
            <a:r>
              <a:rPr kumimoji="0" sz="1200" b="0" i="0" u="none" strike="noStrike" kern="0" cap="none" spc="-25" normalizeH="0" baseline="0" noProof="0" dirty="0">
                <a:ln>
                  <a:noFill/>
                </a:ln>
                <a:solidFill>
                  <a:srgbClr val="535B5C"/>
                </a:solidFill>
                <a:effectLst/>
                <a:uLnTx/>
                <a:uFillTx/>
                <a:latin typeface="Verdana"/>
                <a:cs typeface="Verdana"/>
              </a:rPr>
              <a:t>aux </a:t>
            </a:r>
            <a:r>
              <a:rPr kumimoji="0" sz="1200" b="0" i="0" u="none" strike="noStrike" kern="0" cap="none" spc="-40" normalizeH="0" baseline="0" noProof="0" dirty="0">
                <a:ln>
                  <a:noFill/>
                </a:ln>
                <a:solidFill>
                  <a:srgbClr val="535B5C"/>
                </a:solidFill>
                <a:effectLst/>
                <a:uLnTx/>
                <a:uFillTx/>
                <a:latin typeface="Verdana"/>
                <a:cs typeface="Verdana"/>
              </a:rPr>
              <a:t>personnes</a:t>
            </a:r>
            <a:r>
              <a:rPr kumimoji="0" sz="1200" b="0" i="0" u="none" strike="noStrike" kern="0" cap="none" spc="-75" normalizeH="0" baseline="0" noProof="0" dirty="0">
                <a:ln>
                  <a:noFill/>
                </a:ln>
                <a:solidFill>
                  <a:srgbClr val="535B5C"/>
                </a:solidFill>
                <a:effectLst/>
                <a:uLnTx/>
                <a:uFillTx/>
                <a:latin typeface="Verdana"/>
                <a:cs typeface="Verdana"/>
              </a:rPr>
              <a:t> </a:t>
            </a:r>
            <a:r>
              <a:rPr kumimoji="0" sz="1200" b="0" i="0" u="none" strike="noStrike" kern="0" cap="none" spc="0" normalizeH="0" baseline="0" noProof="0" dirty="0">
                <a:ln>
                  <a:noFill/>
                </a:ln>
                <a:solidFill>
                  <a:srgbClr val="535B5C"/>
                </a:solidFill>
                <a:effectLst/>
                <a:uLnTx/>
                <a:uFillTx/>
                <a:latin typeface="Verdana"/>
                <a:cs typeface="Verdana"/>
              </a:rPr>
              <a:t>en</a:t>
            </a:r>
            <a:r>
              <a:rPr kumimoji="0" sz="1200" b="0" i="0" u="none" strike="noStrike" kern="0" cap="none" spc="-80" normalizeH="0" baseline="0" noProof="0" dirty="0">
                <a:ln>
                  <a:noFill/>
                </a:ln>
                <a:solidFill>
                  <a:srgbClr val="535B5C"/>
                </a:solidFill>
                <a:effectLst/>
                <a:uLnTx/>
                <a:uFillTx/>
                <a:latin typeface="Verdana"/>
                <a:cs typeface="Verdana"/>
              </a:rPr>
              <a:t> </a:t>
            </a:r>
            <a:r>
              <a:rPr kumimoji="0" sz="1200" b="0" i="0" u="none" strike="noStrike" kern="0" cap="none" spc="-50" normalizeH="0" baseline="0" noProof="0" dirty="0">
                <a:ln>
                  <a:noFill/>
                </a:ln>
                <a:solidFill>
                  <a:srgbClr val="535B5C"/>
                </a:solidFill>
                <a:effectLst/>
                <a:uLnTx/>
                <a:uFillTx/>
                <a:latin typeface="Verdana"/>
                <a:cs typeface="Verdana"/>
              </a:rPr>
              <a:t>situation</a:t>
            </a:r>
            <a:r>
              <a:rPr kumimoji="0" sz="1200" b="0" i="0" u="none" strike="noStrike" kern="0" cap="none" spc="-15" normalizeH="0" baseline="0" noProof="0" dirty="0">
                <a:ln>
                  <a:noFill/>
                </a:ln>
                <a:solidFill>
                  <a:srgbClr val="535B5C"/>
                </a:solidFill>
                <a:effectLst/>
                <a:uLnTx/>
                <a:uFillTx/>
                <a:latin typeface="Verdana"/>
                <a:cs typeface="Verdana"/>
              </a:rPr>
              <a:t> </a:t>
            </a:r>
            <a:r>
              <a:rPr kumimoji="0" sz="1200" b="0" i="0" u="none" strike="noStrike" kern="0" cap="none" spc="65" normalizeH="0" baseline="0" noProof="0" dirty="0">
                <a:ln>
                  <a:noFill/>
                </a:ln>
                <a:solidFill>
                  <a:srgbClr val="535B5C"/>
                </a:solidFill>
                <a:effectLst/>
                <a:uLnTx/>
                <a:uFillTx/>
                <a:latin typeface="Verdana"/>
                <a:cs typeface="Verdana"/>
              </a:rPr>
              <a:t>de</a:t>
            </a:r>
            <a:r>
              <a:rPr kumimoji="0" sz="1200" b="0" i="0" u="none" strike="noStrike" kern="0" cap="none" spc="-80" normalizeH="0" baseline="0" noProof="0" dirty="0">
                <a:ln>
                  <a:noFill/>
                </a:ln>
                <a:solidFill>
                  <a:srgbClr val="535B5C"/>
                </a:solidFill>
                <a:effectLst/>
                <a:uLnTx/>
                <a:uFillTx/>
                <a:latin typeface="Verdana"/>
                <a:cs typeface="Verdana"/>
              </a:rPr>
              <a:t> </a:t>
            </a:r>
            <a:r>
              <a:rPr kumimoji="0" sz="1200" b="0" i="0" u="none" strike="noStrike" kern="0" cap="none" spc="-10" normalizeH="0" baseline="0" noProof="0" dirty="0">
                <a:ln>
                  <a:noFill/>
                </a:ln>
                <a:solidFill>
                  <a:srgbClr val="535B5C"/>
                </a:solidFill>
                <a:effectLst/>
                <a:uLnTx/>
                <a:uFillTx/>
                <a:latin typeface="Verdana"/>
                <a:cs typeface="Verdana"/>
              </a:rPr>
              <a:t>handicap.</a:t>
            </a:r>
            <a:endParaRPr kumimoji="0" sz="1200" b="0" i="0" u="none" strike="noStrike" kern="0" cap="none" spc="0" normalizeH="0" baseline="0" noProof="0">
              <a:ln>
                <a:noFill/>
              </a:ln>
              <a:solidFill>
                <a:sysClr val="windowText" lastClr="000000"/>
              </a:solidFill>
              <a:effectLst/>
              <a:uLnTx/>
              <a:uFillTx/>
              <a:latin typeface="Verdana"/>
              <a:cs typeface="Verdana"/>
            </a:endParaRPr>
          </a:p>
        </p:txBody>
      </p:sp>
      <p:sp>
        <p:nvSpPr>
          <p:cNvPr id="15" name="object 15"/>
          <p:cNvSpPr txBox="1">
            <a:spLocks noGrp="1"/>
          </p:cNvSpPr>
          <p:nvPr>
            <p:ph type="sldNum" sz="quarter" idx="7"/>
          </p:nvPr>
        </p:nvSpPr>
        <p:spPr>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prstClr val="white"/>
                </a:solidFill>
                <a:effectLst/>
                <a:uLnTx/>
                <a:uFillTx/>
                <a:latin typeface="Verdana"/>
              </a:rPr>
              <a:pPr marL="38100" marR="0" lvl="0" indent="0" defTabSz="914400" eaLnBrk="1" fontAlgn="auto" latinLnBrk="0" hangingPunct="1">
                <a:lnSpc>
                  <a:spcPct val="100000"/>
                </a:lnSpc>
                <a:spcBef>
                  <a:spcPts val="100"/>
                </a:spcBef>
                <a:spcAft>
                  <a:spcPts val="0"/>
                </a:spcAft>
                <a:buClrTx/>
                <a:buSzTx/>
                <a:buFontTx/>
                <a:buNone/>
                <a:tabLst/>
                <a:defRPr/>
              </a:pPr>
              <a:t>55</a:t>
            </a:fld>
            <a:endParaRPr kumimoji="0" sz="1000" b="0" i="0" u="none" strike="noStrike" kern="0" cap="none" spc="-50" normalizeH="0" baseline="0" noProof="0" dirty="0">
              <a:ln>
                <a:noFill/>
              </a:ln>
              <a:solidFill>
                <a:prstClr val="white"/>
              </a:solidFill>
              <a:effectLst/>
              <a:uLnTx/>
              <a:uFillTx/>
              <a:latin typeface="Verdana"/>
            </a:endParaRPr>
          </a:p>
        </p:txBody>
      </p:sp>
      <p:sp>
        <p:nvSpPr>
          <p:cNvPr id="10" name="object 10"/>
          <p:cNvSpPr txBox="1"/>
          <p:nvPr/>
        </p:nvSpPr>
        <p:spPr>
          <a:xfrm>
            <a:off x="1031239" y="1270152"/>
            <a:ext cx="6278245" cy="756920"/>
          </a:xfrm>
          <a:prstGeom prst="rect">
            <a:avLst/>
          </a:prstGeom>
        </p:spPr>
        <p:txBody>
          <a:bodyPr vert="horz" wrap="square" lIns="0" tIns="134620" rIns="0" bIns="0" rtlCol="0">
            <a:spAutoFit/>
          </a:bodyPr>
          <a:lstStyle/>
          <a:p>
            <a:pPr marL="0" marR="0" lvl="0" indent="0" algn="ctr" defTabSz="914400" eaLnBrk="1" fontAlgn="auto" latinLnBrk="0" hangingPunct="1">
              <a:lnSpc>
                <a:spcPct val="100000"/>
              </a:lnSpc>
              <a:spcBef>
                <a:spcPts val="1060"/>
              </a:spcBef>
              <a:spcAft>
                <a:spcPts val="0"/>
              </a:spcAft>
              <a:buClrTx/>
              <a:buSzTx/>
              <a:buFontTx/>
              <a:buNone/>
              <a:tabLst/>
              <a:defRPr/>
            </a:pPr>
            <a:r>
              <a:rPr kumimoji="0" sz="1600" b="1" i="0" u="none" strike="noStrike" kern="0" cap="none" spc="-80" normalizeH="0" baseline="0" noProof="0" dirty="0">
                <a:ln>
                  <a:noFill/>
                </a:ln>
                <a:solidFill>
                  <a:sysClr val="windowText" lastClr="000000"/>
                </a:solidFill>
                <a:effectLst/>
                <a:uLnTx/>
                <a:uFillTx/>
                <a:latin typeface="Tahoma"/>
                <a:cs typeface="Tahoma"/>
              </a:rPr>
              <a:t>Robert</a:t>
            </a:r>
            <a:r>
              <a:rPr kumimoji="0" sz="1600" b="1" i="0" u="none" strike="noStrike" kern="0" cap="none" spc="-40" normalizeH="0" baseline="0" noProof="0" dirty="0">
                <a:ln>
                  <a:noFill/>
                </a:ln>
                <a:solidFill>
                  <a:sysClr val="windowText" lastClr="000000"/>
                </a:solidFill>
                <a:effectLst/>
                <a:uLnTx/>
                <a:uFillTx/>
                <a:latin typeface="Tahoma"/>
                <a:cs typeface="Tahoma"/>
              </a:rPr>
              <a:t> </a:t>
            </a:r>
            <a:r>
              <a:rPr kumimoji="0" sz="1600" b="1" i="0" u="none" strike="noStrike" kern="0" cap="none" spc="-100" normalizeH="0" baseline="0" noProof="0" dirty="0">
                <a:ln>
                  <a:noFill/>
                </a:ln>
                <a:solidFill>
                  <a:sysClr val="windowText" lastClr="000000"/>
                </a:solidFill>
                <a:effectLst/>
                <a:uLnTx/>
                <a:uFillTx/>
                <a:latin typeface="Tahoma"/>
                <a:cs typeface="Tahoma"/>
              </a:rPr>
              <a:t>CHARLES-</a:t>
            </a:r>
            <a:r>
              <a:rPr kumimoji="0" sz="1600" b="1" i="0" u="none" strike="noStrike" kern="0" cap="none" spc="-125" normalizeH="0" baseline="0" noProof="0" dirty="0">
                <a:ln>
                  <a:noFill/>
                </a:ln>
                <a:solidFill>
                  <a:sysClr val="windowText" lastClr="000000"/>
                </a:solidFill>
                <a:effectLst/>
                <a:uLnTx/>
                <a:uFillTx/>
                <a:latin typeface="Tahoma"/>
                <a:cs typeface="Tahoma"/>
              </a:rPr>
              <a:t>BERNAL,</a:t>
            </a:r>
            <a:r>
              <a:rPr kumimoji="0" sz="1600" b="1" i="0" u="none" strike="noStrike" kern="0" cap="none" spc="5" normalizeH="0" baseline="0" noProof="0" dirty="0">
                <a:ln>
                  <a:noFill/>
                </a:ln>
                <a:solidFill>
                  <a:sysClr val="windowText" lastClr="000000"/>
                </a:solidFill>
                <a:effectLst/>
                <a:uLnTx/>
                <a:uFillTx/>
                <a:latin typeface="Tahoma"/>
                <a:cs typeface="Tahoma"/>
              </a:rPr>
              <a:t> </a:t>
            </a:r>
            <a:r>
              <a:rPr kumimoji="0" sz="1600" b="1" i="0" u="none" strike="noStrike" kern="0" cap="none" spc="-195" normalizeH="0" baseline="0" noProof="0" dirty="0">
                <a:ln>
                  <a:noFill/>
                </a:ln>
                <a:solidFill>
                  <a:sysClr val="windowText" lastClr="000000"/>
                </a:solidFill>
                <a:effectLst/>
                <a:uLnTx/>
                <a:uFillTx/>
                <a:latin typeface="Tahoma"/>
                <a:cs typeface="Tahoma"/>
              </a:rPr>
              <a:t>RHES</a:t>
            </a:r>
            <a:r>
              <a:rPr kumimoji="0" sz="1600" b="1" i="0" u="none" strike="noStrike" kern="0" cap="none" spc="5" normalizeH="0" baseline="0" noProof="0" dirty="0">
                <a:ln>
                  <a:noFill/>
                </a:ln>
                <a:solidFill>
                  <a:sysClr val="windowText" lastClr="000000"/>
                </a:solidFill>
                <a:effectLst/>
                <a:uLnTx/>
                <a:uFillTx/>
                <a:latin typeface="Tahoma"/>
                <a:cs typeface="Tahoma"/>
              </a:rPr>
              <a:t> </a:t>
            </a:r>
            <a:r>
              <a:rPr kumimoji="0" sz="1600" b="1" i="0" u="none" strike="noStrike" kern="0" cap="none" spc="0" normalizeH="0" baseline="0" noProof="0" dirty="0">
                <a:ln>
                  <a:noFill/>
                </a:ln>
                <a:solidFill>
                  <a:sysClr val="windowText" lastClr="000000"/>
                </a:solidFill>
                <a:effectLst/>
                <a:uLnTx/>
                <a:uFillTx/>
                <a:latin typeface="Tahoma"/>
                <a:cs typeface="Tahoma"/>
              </a:rPr>
              <a:t>au</a:t>
            </a:r>
            <a:r>
              <a:rPr kumimoji="0" sz="1600" b="1" i="0" u="none" strike="noStrike" kern="0" cap="none" spc="-105" normalizeH="0" baseline="0" noProof="0" dirty="0">
                <a:ln>
                  <a:noFill/>
                </a:ln>
                <a:solidFill>
                  <a:sysClr val="windowText" lastClr="000000"/>
                </a:solidFill>
                <a:effectLst/>
                <a:uLnTx/>
                <a:uFillTx/>
                <a:latin typeface="Tahoma"/>
                <a:cs typeface="Tahoma"/>
              </a:rPr>
              <a:t> </a:t>
            </a:r>
            <a:r>
              <a:rPr kumimoji="0" sz="1600" b="1" i="0" u="none" strike="noStrike" kern="0" cap="none" spc="-45" normalizeH="0" baseline="0" noProof="0" dirty="0">
                <a:ln>
                  <a:noFill/>
                </a:ln>
                <a:solidFill>
                  <a:sysClr val="windowText" lastClr="000000"/>
                </a:solidFill>
                <a:effectLst/>
                <a:uLnTx/>
                <a:uFillTx/>
                <a:latin typeface="Tahoma"/>
                <a:cs typeface="Tahoma"/>
              </a:rPr>
              <a:t>GHU</a:t>
            </a:r>
            <a:r>
              <a:rPr kumimoji="0" sz="1600" b="1" i="0" u="none" strike="noStrike" kern="0" cap="none" spc="-35" normalizeH="0" baseline="0" noProof="0" dirty="0">
                <a:ln>
                  <a:noFill/>
                </a:ln>
                <a:solidFill>
                  <a:sysClr val="windowText" lastClr="000000"/>
                </a:solidFill>
                <a:effectLst/>
                <a:uLnTx/>
                <a:uFillTx/>
                <a:latin typeface="Tahoma"/>
                <a:cs typeface="Tahoma"/>
              </a:rPr>
              <a:t> </a:t>
            </a:r>
            <a:r>
              <a:rPr kumimoji="0" sz="1600" b="1" i="0" u="none" strike="noStrike" kern="0" cap="none" spc="-100" normalizeH="0" baseline="0" noProof="0" dirty="0">
                <a:ln>
                  <a:noFill/>
                </a:ln>
                <a:solidFill>
                  <a:sysClr val="windowText" lastClr="000000"/>
                </a:solidFill>
                <a:effectLst/>
                <a:uLnTx/>
                <a:uFillTx/>
                <a:latin typeface="Tahoma"/>
                <a:cs typeface="Tahoma"/>
              </a:rPr>
              <a:t>Paris</a:t>
            </a:r>
            <a:r>
              <a:rPr kumimoji="0" sz="1600" b="1" i="0" u="none" strike="noStrike" kern="0" cap="none" spc="-20" normalizeH="0" baseline="0" noProof="0" dirty="0">
                <a:ln>
                  <a:noFill/>
                </a:ln>
                <a:solidFill>
                  <a:sysClr val="windowText" lastClr="000000"/>
                </a:solidFill>
                <a:effectLst/>
                <a:uLnTx/>
                <a:uFillTx/>
                <a:latin typeface="Tahoma"/>
                <a:cs typeface="Tahoma"/>
              </a:rPr>
              <a:t> depuis</a:t>
            </a:r>
            <a:r>
              <a:rPr kumimoji="0" sz="1600" b="1" i="0" u="none" strike="noStrike" kern="0" cap="none" spc="-30" normalizeH="0" baseline="0" noProof="0" dirty="0">
                <a:ln>
                  <a:noFill/>
                </a:ln>
                <a:solidFill>
                  <a:sysClr val="windowText" lastClr="000000"/>
                </a:solidFill>
                <a:effectLst/>
                <a:uLnTx/>
                <a:uFillTx/>
                <a:latin typeface="Tahoma"/>
                <a:cs typeface="Tahoma"/>
              </a:rPr>
              <a:t> </a:t>
            </a:r>
            <a:r>
              <a:rPr kumimoji="0" sz="1600" b="1" i="0" u="none" strike="noStrike" kern="0" cap="none" spc="-100" normalizeH="0" baseline="0" noProof="0" dirty="0">
                <a:ln>
                  <a:noFill/>
                </a:ln>
                <a:solidFill>
                  <a:sysClr val="windowText" lastClr="000000"/>
                </a:solidFill>
                <a:effectLst/>
                <a:uLnTx/>
                <a:uFillTx/>
                <a:latin typeface="Tahoma"/>
                <a:cs typeface="Tahoma"/>
              </a:rPr>
              <a:t>juillet</a:t>
            </a:r>
            <a:r>
              <a:rPr kumimoji="0" sz="1600" b="1" i="0" u="none" strike="noStrike" kern="0" cap="none" spc="-20" normalizeH="0" baseline="0" noProof="0" dirty="0">
                <a:ln>
                  <a:noFill/>
                </a:ln>
                <a:solidFill>
                  <a:sysClr val="windowText" lastClr="000000"/>
                </a:solidFill>
                <a:effectLst/>
                <a:uLnTx/>
                <a:uFillTx/>
                <a:latin typeface="Tahoma"/>
                <a:cs typeface="Tahoma"/>
              </a:rPr>
              <a:t> </a:t>
            </a:r>
            <a:r>
              <a:rPr kumimoji="0" sz="1600" b="1" i="0" u="none" strike="noStrike" kern="0" cap="none" spc="-65" normalizeH="0" baseline="0" noProof="0" dirty="0">
                <a:ln>
                  <a:noFill/>
                </a:ln>
                <a:solidFill>
                  <a:sysClr val="windowText" lastClr="000000"/>
                </a:solidFill>
                <a:effectLst/>
                <a:uLnTx/>
                <a:uFillTx/>
                <a:latin typeface="Tahoma"/>
                <a:cs typeface="Tahoma"/>
              </a:rPr>
              <a:t>2024</a:t>
            </a:r>
            <a:r>
              <a:rPr kumimoji="0" sz="1600" b="1" i="0" u="none" strike="noStrike" kern="0" cap="none" spc="420" normalizeH="0" baseline="0" noProof="0" dirty="0">
                <a:ln>
                  <a:noFill/>
                </a:ln>
                <a:solidFill>
                  <a:sysClr val="windowText" lastClr="000000"/>
                </a:solidFill>
                <a:effectLst/>
                <a:uLnTx/>
                <a:uFillTx/>
                <a:latin typeface="Tahoma"/>
                <a:cs typeface="Tahoma"/>
              </a:rPr>
              <a:t> </a:t>
            </a:r>
            <a:r>
              <a:rPr kumimoji="0" sz="1600" b="1" i="0" u="none" strike="noStrike" kern="0" cap="none" spc="-50" normalizeH="0" baseline="0" noProof="0" dirty="0">
                <a:ln>
                  <a:noFill/>
                </a:ln>
                <a:solidFill>
                  <a:sysClr val="windowText" lastClr="000000"/>
                </a:solidFill>
                <a:effectLst/>
                <a:uLnTx/>
                <a:uFillTx/>
                <a:latin typeface="Tahoma"/>
                <a:cs typeface="Tahoma"/>
              </a:rPr>
              <a:t>:</a:t>
            </a:r>
            <a:endParaRPr kumimoji="0" sz="1600" b="0" i="0" u="none" strike="noStrike" kern="0" cap="none" spc="0" normalizeH="0" baseline="0" noProof="0">
              <a:ln>
                <a:noFill/>
              </a:ln>
              <a:solidFill>
                <a:sysClr val="windowText" lastClr="000000"/>
              </a:solidFill>
              <a:effectLst/>
              <a:uLnTx/>
              <a:uFillTx/>
              <a:latin typeface="Tahoma"/>
              <a:cs typeface="Tahoma"/>
            </a:endParaRPr>
          </a:p>
          <a:p>
            <a:pPr marL="4445" marR="0" lvl="0" indent="0" algn="ctr" defTabSz="914400" eaLnBrk="1" fontAlgn="auto" latinLnBrk="0" hangingPunct="1">
              <a:lnSpc>
                <a:spcPct val="100000"/>
              </a:lnSpc>
              <a:spcBef>
                <a:spcPts val="960"/>
              </a:spcBef>
              <a:spcAft>
                <a:spcPts val="0"/>
              </a:spcAft>
              <a:buClrTx/>
              <a:buSzTx/>
              <a:buFontTx/>
              <a:buNone/>
              <a:tabLst/>
              <a:defRPr/>
            </a:pPr>
            <a:r>
              <a:rPr kumimoji="0" sz="1600" b="0" i="1" u="none" strike="noStrike" kern="0" cap="none" spc="-365" normalizeH="0" baseline="0" noProof="0" dirty="0">
                <a:ln>
                  <a:noFill/>
                </a:ln>
                <a:solidFill>
                  <a:sysClr val="windowText" lastClr="000000"/>
                </a:solidFill>
                <a:effectLst/>
                <a:uLnTx/>
                <a:uFillTx/>
                <a:latin typeface="Verdana"/>
                <a:cs typeface="Verdana"/>
              </a:rPr>
              <a:t>«</a:t>
            </a:r>
            <a:r>
              <a:rPr kumimoji="0" sz="1600" b="0" i="1" u="none" strike="noStrike" kern="0" cap="none" spc="-105" normalizeH="0" baseline="0" noProof="0" dirty="0">
                <a:ln>
                  <a:noFill/>
                </a:ln>
                <a:solidFill>
                  <a:sysClr val="windowText" lastClr="000000"/>
                </a:solidFill>
                <a:effectLst/>
                <a:uLnTx/>
                <a:uFillTx/>
                <a:latin typeface="Verdana"/>
                <a:cs typeface="Verdana"/>
              </a:rPr>
              <a:t> </a:t>
            </a:r>
            <a:r>
              <a:rPr kumimoji="0" sz="1600" b="0" i="1" u="none" strike="noStrike" kern="0" cap="none" spc="-100" normalizeH="0" baseline="0" noProof="0" dirty="0">
                <a:ln>
                  <a:noFill/>
                </a:ln>
                <a:solidFill>
                  <a:sysClr val="windowText" lastClr="000000"/>
                </a:solidFill>
                <a:effectLst/>
                <a:uLnTx/>
                <a:uFillTx/>
                <a:latin typeface="Verdana"/>
                <a:cs typeface="Verdana"/>
              </a:rPr>
              <a:t>Offrir</a:t>
            </a:r>
            <a:r>
              <a:rPr kumimoji="0" sz="1600" b="0" i="1" u="none" strike="noStrike" kern="0" cap="none" spc="-110" normalizeH="0" baseline="0" noProof="0" dirty="0">
                <a:ln>
                  <a:noFill/>
                </a:ln>
                <a:solidFill>
                  <a:sysClr val="windowText" lastClr="000000"/>
                </a:solidFill>
                <a:effectLst/>
                <a:uLnTx/>
                <a:uFillTx/>
                <a:latin typeface="Verdana"/>
                <a:cs typeface="Verdana"/>
              </a:rPr>
              <a:t> </a:t>
            </a:r>
            <a:r>
              <a:rPr kumimoji="0" sz="1600" b="0" i="1" u="none" strike="noStrike" kern="0" cap="none" spc="-60" normalizeH="0" baseline="0" noProof="0" dirty="0">
                <a:ln>
                  <a:noFill/>
                </a:ln>
                <a:solidFill>
                  <a:sysClr val="windowText" lastClr="000000"/>
                </a:solidFill>
                <a:effectLst/>
                <a:uLnTx/>
                <a:uFillTx/>
                <a:latin typeface="Verdana"/>
                <a:cs typeface="Verdana"/>
              </a:rPr>
              <a:t>un</a:t>
            </a:r>
            <a:r>
              <a:rPr kumimoji="0" sz="1600" b="0" i="1" u="none" strike="noStrike" kern="0" cap="none" spc="-100" normalizeH="0" baseline="0" noProof="0" dirty="0">
                <a:ln>
                  <a:noFill/>
                </a:ln>
                <a:solidFill>
                  <a:sysClr val="windowText" lastClr="000000"/>
                </a:solidFill>
                <a:effectLst/>
                <a:uLnTx/>
                <a:uFillTx/>
                <a:latin typeface="Verdana"/>
                <a:cs typeface="Verdana"/>
              </a:rPr>
              <a:t> </a:t>
            </a:r>
            <a:r>
              <a:rPr kumimoji="0" sz="1600" b="0" i="1" u="none" strike="noStrike" kern="0" cap="none" spc="65" normalizeH="0" baseline="0" noProof="0" dirty="0">
                <a:ln>
                  <a:noFill/>
                </a:ln>
                <a:solidFill>
                  <a:sysClr val="windowText" lastClr="000000"/>
                </a:solidFill>
                <a:effectLst/>
                <a:uLnTx/>
                <a:uFillTx/>
                <a:latin typeface="Verdana"/>
                <a:cs typeface="Verdana"/>
              </a:rPr>
              <a:t>accès</a:t>
            </a:r>
            <a:r>
              <a:rPr kumimoji="0" sz="1600" b="0" i="1" u="none" strike="noStrike" kern="0" cap="none" spc="-85" normalizeH="0" baseline="0" noProof="0" dirty="0">
                <a:ln>
                  <a:noFill/>
                </a:ln>
                <a:solidFill>
                  <a:sysClr val="windowText" lastClr="000000"/>
                </a:solidFill>
                <a:effectLst/>
                <a:uLnTx/>
                <a:uFillTx/>
                <a:latin typeface="Verdana"/>
                <a:cs typeface="Verdana"/>
              </a:rPr>
              <a:t> </a:t>
            </a:r>
            <a:r>
              <a:rPr kumimoji="0" sz="1600" b="0" i="1" u="none" strike="noStrike" kern="0" cap="none" spc="-45" normalizeH="0" baseline="0" noProof="0" dirty="0">
                <a:ln>
                  <a:noFill/>
                </a:ln>
                <a:solidFill>
                  <a:sysClr val="windowText" lastClr="000000"/>
                </a:solidFill>
                <a:effectLst/>
                <a:uLnTx/>
                <a:uFillTx/>
                <a:latin typeface="Verdana"/>
                <a:cs typeface="Verdana"/>
              </a:rPr>
              <a:t>aux</a:t>
            </a:r>
            <a:r>
              <a:rPr kumimoji="0" sz="1600" b="0" i="1" u="none" strike="noStrike" kern="0" cap="none" spc="-110" normalizeH="0" baseline="0" noProof="0" dirty="0">
                <a:ln>
                  <a:noFill/>
                </a:ln>
                <a:solidFill>
                  <a:sysClr val="windowText" lastClr="000000"/>
                </a:solidFill>
                <a:effectLst/>
                <a:uLnTx/>
                <a:uFillTx/>
                <a:latin typeface="Verdana"/>
                <a:cs typeface="Verdana"/>
              </a:rPr>
              <a:t> soins</a:t>
            </a:r>
            <a:r>
              <a:rPr kumimoji="0" sz="1600" b="0" i="1" u="none" strike="noStrike" kern="0" cap="none" spc="-95" normalizeH="0" baseline="0" noProof="0" dirty="0">
                <a:ln>
                  <a:noFill/>
                </a:ln>
                <a:solidFill>
                  <a:sysClr val="windowText" lastClr="000000"/>
                </a:solidFill>
                <a:effectLst/>
                <a:uLnTx/>
                <a:uFillTx/>
                <a:latin typeface="Verdana"/>
                <a:cs typeface="Verdana"/>
              </a:rPr>
              <a:t> </a:t>
            </a:r>
            <a:r>
              <a:rPr kumimoji="0" sz="1600" b="0" i="1" u="none" strike="noStrike" kern="0" cap="none" spc="-85" normalizeH="0" baseline="0" noProof="0" dirty="0">
                <a:ln>
                  <a:noFill/>
                </a:ln>
                <a:solidFill>
                  <a:sysClr val="windowText" lastClr="000000"/>
                </a:solidFill>
                <a:effectLst/>
                <a:uLnTx/>
                <a:uFillTx/>
                <a:latin typeface="Verdana"/>
                <a:cs typeface="Verdana"/>
              </a:rPr>
              <a:t>plus</a:t>
            </a:r>
            <a:r>
              <a:rPr kumimoji="0" sz="1600" b="0" i="1" u="none" strike="noStrike" kern="0" cap="none" spc="-100" normalizeH="0" baseline="0" noProof="0" dirty="0">
                <a:ln>
                  <a:noFill/>
                </a:ln>
                <a:solidFill>
                  <a:sysClr val="windowText" lastClr="000000"/>
                </a:solidFill>
                <a:effectLst/>
                <a:uLnTx/>
                <a:uFillTx/>
                <a:latin typeface="Verdana"/>
                <a:cs typeface="Verdana"/>
              </a:rPr>
              <a:t> </a:t>
            </a:r>
            <a:r>
              <a:rPr kumimoji="0" sz="1600" b="0" i="1" u="none" strike="noStrike" kern="0" cap="none" spc="0" normalizeH="0" baseline="0" noProof="0" dirty="0">
                <a:ln>
                  <a:noFill/>
                </a:ln>
                <a:solidFill>
                  <a:sysClr val="windowText" lastClr="000000"/>
                </a:solidFill>
                <a:effectLst/>
                <a:uLnTx/>
                <a:uFillTx/>
                <a:latin typeface="Verdana"/>
                <a:cs typeface="Verdana"/>
              </a:rPr>
              <a:t>équitable</a:t>
            </a:r>
            <a:r>
              <a:rPr kumimoji="0" sz="1600" b="0" i="1" u="none" strike="noStrike" kern="0" cap="none" spc="-130" normalizeH="0" baseline="0" noProof="0" dirty="0">
                <a:ln>
                  <a:noFill/>
                </a:ln>
                <a:solidFill>
                  <a:sysClr val="windowText" lastClr="000000"/>
                </a:solidFill>
                <a:effectLst/>
                <a:uLnTx/>
                <a:uFillTx/>
                <a:latin typeface="Verdana"/>
                <a:cs typeface="Verdana"/>
              </a:rPr>
              <a:t> </a:t>
            </a:r>
            <a:r>
              <a:rPr kumimoji="0" sz="1600" b="0" i="1" u="none" strike="noStrike" kern="0" cap="none" spc="-25" normalizeH="0" baseline="0" noProof="0" dirty="0">
                <a:ln>
                  <a:noFill/>
                </a:ln>
                <a:solidFill>
                  <a:sysClr val="windowText" lastClr="000000"/>
                </a:solidFill>
                <a:effectLst/>
                <a:uLnTx/>
                <a:uFillTx/>
                <a:latin typeface="Verdana"/>
                <a:cs typeface="Verdana"/>
              </a:rPr>
              <a:t>pour</a:t>
            </a:r>
            <a:r>
              <a:rPr kumimoji="0" sz="1600" b="0" i="1" u="none" strike="noStrike" kern="0" cap="none" spc="-80" normalizeH="0" baseline="0" noProof="0" dirty="0">
                <a:ln>
                  <a:noFill/>
                </a:ln>
                <a:solidFill>
                  <a:sysClr val="windowText" lastClr="000000"/>
                </a:solidFill>
                <a:effectLst/>
                <a:uLnTx/>
                <a:uFillTx/>
                <a:latin typeface="Verdana"/>
                <a:cs typeface="Verdana"/>
              </a:rPr>
              <a:t> </a:t>
            </a:r>
            <a:r>
              <a:rPr kumimoji="0" sz="1600" b="0" i="1" u="none" strike="noStrike" kern="0" cap="none" spc="-60" normalizeH="0" baseline="0" noProof="0" dirty="0">
                <a:ln>
                  <a:noFill/>
                </a:ln>
                <a:solidFill>
                  <a:sysClr val="windowText" lastClr="000000"/>
                </a:solidFill>
                <a:effectLst/>
                <a:uLnTx/>
                <a:uFillTx/>
                <a:latin typeface="Verdana"/>
                <a:cs typeface="Verdana"/>
              </a:rPr>
              <a:t>toutes</a:t>
            </a:r>
            <a:r>
              <a:rPr kumimoji="0" sz="1600" b="0" i="1" u="none" strike="noStrike" kern="0" cap="none" spc="-120" normalizeH="0" baseline="0" noProof="0" dirty="0">
                <a:ln>
                  <a:noFill/>
                </a:ln>
                <a:solidFill>
                  <a:sysClr val="windowText" lastClr="000000"/>
                </a:solidFill>
                <a:effectLst/>
                <a:uLnTx/>
                <a:uFillTx/>
                <a:latin typeface="Verdana"/>
                <a:cs typeface="Verdana"/>
              </a:rPr>
              <a:t> </a:t>
            </a:r>
            <a:r>
              <a:rPr kumimoji="0" sz="1600" b="0" i="1" u="none" strike="noStrike" kern="0" cap="none" spc="0" normalizeH="0" baseline="0" noProof="0" dirty="0">
                <a:ln>
                  <a:noFill/>
                </a:ln>
                <a:solidFill>
                  <a:sysClr val="windowText" lastClr="000000"/>
                </a:solidFill>
                <a:effectLst/>
                <a:uLnTx/>
                <a:uFillTx/>
                <a:latin typeface="Verdana"/>
                <a:cs typeface="Verdana"/>
              </a:rPr>
              <a:t>et</a:t>
            </a:r>
            <a:r>
              <a:rPr kumimoji="0" sz="1600" b="0" i="1" u="none" strike="noStrike" kern="0" cap="none" spc="-100" normalizeH="0" baseline="0" noProof="0" dirty="0">
                <a:ln>
                  <a:noFill/>
                </a:ln>
                <a:solidFill>
                  <a:sysClr val="windowText" lastClr="000000"/>
                </a:solidFill>
                <a:effectLst/>
                <a:uLnTx/>
                <a:uFillTx/>
                <a:latin typeface="Verdana"/>
                <a:cs typeface="Verdana"/>
              </a:rPr>
              <a:t> </a:t>
            </a:r>
            <a:r>
              <a:rPr kumimoji="0" sz="1600" b="0" i="1" u="none" strike="noStrike" kern="0" cap="none" spc="-80" normalizeH="0" baseline="0" noProof="0" dirty="0">
                <a:ln>
                  <a:noFill/>
                </a:ln>
                <a:solidFill>
                  <a:sysClr val="windowText" lastClr="000000"/>
                </a:solidFill>
                <a:effectLst/>
                <a:uLnTx/>
                <a:uFillTx/>
                <a:latin typeface="Verdana"/>
                <a:cs typeface="Verdana"/>
              </a:rPr>
              <a:t>tous</a:t>
            </a:r>
            <a:r>
              <a:rPr kumimoji="0" sz="1600" b="0" i="1" u="none" strike="noStrike" kern="0" cap="none" spc="-70" normalizeH="0" baseline="0" noProof="0" dirty="0">
                <a:ln>
                  <a:noFill/>
                </a:ln>
                <a:solidFill>
                  <a:sysClr val="windowText" lastClr="000000"/>
                </a:solidFill>
                <a:effectLst/>
                <a:uLnTx/>
                <a:uFillTx/>
                <a:latin typeface="Verdana"/>
                <a:cs typeface="Verdana"/>
              </a:rPr>
              <a:t> </a:t>
            </a:r>
            <a:r>
              <a:rPr kumimoji="0" sz="1600" b="0" i="1" u="none" strike="noStrike" kern="0" cap="none" spc="-415" normalizeH="0" baseline="0" noProof="0" dirty="0">
                <a:ln>
                  <a:noFill/>
                </a:ln>
                <a:solidFill>
                  <a:sysClr val="windowText" lastClr="000000"/>
                </a:solidFill>
                <a:effectLst/>
                <a:uLnTx/>
                <a:uFillTx/>
                <a:latin typeface="Verdana"/>
                <a:cs typeface="Verdana"/>
              </a:rPr>
              <a:t>»</a:t>
            </a:r>
            <a:endParaRPr kumimoji="0" sz="1600" b="0" i="0" u="none" strike="noStrike" kern="0" cap="none" spc="0" normalizeH="0" baseline="0" noProof="0">
              <a:ln>
                <a:noFill/>
              </a:ln>
              <a:solidFill>
                <a:sysClr val="windowText" lastClr="000000"/>
              </a:solidFill>
              <a:effectLst/>
              <a:uLnTx/>
              <a:uFillTx/>
              <a:latin typeface="Verdana"/>
              <a:cs typeface="Verdana"/>
            </a:endParaRPr>
          </a:p>
        </p:txBody>
      </p:sp>
      <p:sp>
        <p:nvSpPr>
          <p:cNvPr id="11" name="object 11"/>
          <p:cNvSpPr txBox="1"/>
          <p:nvPr/>
        </p:nvSpPr>
        <p:spPr>
          <a:xfrm>
            <a:off x="546963" y="2387980"/>
            <a:ext cx="2139315" cy="247015"/>
          </a:xfrm>
          <a:prstGeom prst="rect">
            <a:avLst/>
          </a:prstGeom>
          <a:solidFill>
            <a:srgbClr val="01805E"/>
          </a:solidFill>
        </p:spPr>
        <p:txBody>
          <a:bodyPr vert="horz" wrap="square" lIns="0" tIns="0" rIns="0" bIns="0" rtlCol="0">
            <a:spAutoFit/>
          </a:bodyPr>
          <a:lstStyle/>
          <a:p>
            <a:pPr marL="0" marR="0" lvl="0" indent="0" defTabSz="914400" eaLnBrk="1" fontAlgn="auto" latinLnBrk="0" hangingPunct="1">
              <a:lnSpc>
                <a:spcPts val="1920"/>
              </a:lnSpc>
              <a:spcBef>
                <a:spcPts val="0"/>
              </a:spcBef>
              <a:spcAft>
                <a:spcPts val="0"/>
              </a:spcAft>
              <a:buClrTx/>
              <a:buSzTx/>
              <a:buFontTx/>
              <a:buNone/>
              <a:tabLst/>
              <a:defRPr/>
            </a:pPr>
            <a:r>
              <a:rPr kumimoji="0" sz="1600" b="1" i="0" u="none" strike="noStrike" kern="0" cap="none" spc="-85" normalizeH="0" baseline="0" noProof="0" dirty="0">
                <a:ln>
                  <a:noFill/>
                </a:ln>
                <a:solidFill>
                  <a:srgbClr val="FFFFFF"/>
                </a:solidFill>
                <a:effectLst/>
                <a:uLnTx/>
                <a:uFillTx/>
                <a:latin typeface="Tahoma"/>
                <a:cs typeface="Tahoma"/>
              </a:rPr>
              <a:t>Les</a:t>
            </a:r>
            <a:r>
              <a:rPr kumimoji="0" sz="1600" b="1" i="0" u="none" strike="noStrike" kern="0" cap="none" spc="-15" normalizeH="0" baseline="0" noProof="0" dirty="0">
                <a:ln>
                  <a:noFill/>
                </a:ln>
                <a:solidFill>
                  <a:srgbClr val="FFFFFF"/>
                </a:solidFill>
                <a:effectLst/>
                <a:uLnTx/>
                <a:uFillTx/>
                <a:latin typeface="Tahoma"/>
                <a:cs typeface="Tahoma"/>
              </a:rPr>
              <a:t> </a:t>
            </a:r>
            <a:r>
              <a:rPr kumimoji="0" sz="1600" b="1" i="0" u="none" strike="noStrike" kern="0" cap="none" spc="-90" normalizeH="0" baseline="0" noProof="0" dirty="0">
                <a:ln>
                  <a:noFill/>
                </a:ln>
                <a:solidFill>
                  <a:srgbClr val="FFFFFF"/>
                </a:solidFill>
                <a:effectLst/>
                <a:uLnTx/>
                <a:uFillTx/>
                <a:latin typeface="Tahoma"/>
                <a:cs typeface="Tahoma"/>
              </a:rPr>
              <a:t>missions</a:t>
            </a:r>
            <a:r>
              <a:rPr kumimoji="0" sz="1600" b="1" i="0" u="none" strike="noStrike" kern="0" cap="none" spc="-30" normalizeH="0" baseline="0" noProof="0" dirty="0">
                <a:ln>
                  <a:noFill/>
                </a:ln>
                <a:solidFill>
                  <a:srgbClr val="FFFFFF"/>
                </a:solidFill>
                <a:effectLst/>
                <a:uLnTx/>
                <a:uFillTx/>
                <a:latin typeface="Tahoma"/>
                <a:cs typeface="Tahoma"/>
              </a:rPr>
              <a:t> </a:t>
            </a:r>
            <a:r>
              <a:rPr kumimoji="0" sz="1600" b="1" i="0" u="none" strike="noStrike" kern="0" cap="none" spc="0" normalizeH="0" baseline="0" noProof="0" dirty="0">
                <a:ln>
                  <a:noFill/>
                </a:ln>
                <a:solidFill>
                  <a:srgbClr val="FFFFFF"/>
                </a:solidFill>
                <a:effectLst/>
                <a:uLnTx/>
                <a:uFillTx/>
                <a:latin typeface="Tahoma"/>
                <a:cs typeface="Tahoma"/>
              </a:rPr>
              <a:t>du</a:t>
            </a:r>
            <a:r>
              <a:rPr kumimoji="0" sz="1600" b="1" i="0" u="none" strike="noStrike" kern="0" cap="none" spc="5" normalizeH="0" baseline="0" noProof="0" dirty="0">
                <a:ln>
                  <a:noFill/>
                </a:ln>
                <a:solidFill>
                  <a:srgbClr val="FFFFFF"/>
                </a:solidFill>
                <a:effectLst/>
                <a:uLnTx/>
                <a:uFillTx/>
                <a:latin typeface="Tahoma"/>
                <a:cs typeface="Tahoma"/>
              </a:rPr>
              <a:t> </a:t>
            </a:r>
            <a:r>
              <a:rPr kumimoji="0" sz="1600" b="1" i="0" u="none" strike="noStrike" kern="0" cap="none" spc="-190" normalizeH="0" baseline="0" noProof="0" dirty="0">
                <a:ln>
                  <a:noFill/>
                </a:ln>
                <a:solidFill>
                  <a:srgbClr val="FFFFFF"/>
                </a:solidFill>
                <a:effectLst/>
                <a:uLnTx/>
                <a:uFillTx/>
                <a:latin typeface="Tahoma"/>
                <a:cs typeface="Tahoma"/>
              </a:rPr>
              <a:t>RHES</a:t>
            </a:r>
            <a:r>
              <a:rPr kumimoji="0" sz="1600" b="1" i="0" u="none" strike="noStrike" kern="0" cap="none" spc="-5" normalizeH="0" baseline="0" noProof="0" dirty="0">
                <a:ln>
                  <a:noFill/>
                </a:ln>
                <a:solidFill>
                  <a:srgbClr val="FFFFFF"/>
                </a:solidFill>
                <a:effectLst/>
                <a:uLnTx/>
                <a:uFillTx/>
                <a:latin typeface="Tahoma"/>
                <a:cs typeface="Tahoma"/>
              </a:rPr>
              <a:t> </a:t>
            </a:r>
            <a:r>
              <a:rPr kumimoji="0" sz="1600" b="1" i="0" u="none" strike="noStrike" kern="0" cap="none" spc="-50" normalizeH="0" baseline="0" noProof="0" dirty="0">
                <a:ln>
                  <a:noFill/>
                </a:ln>
                <a:solidFill>
                  <a:srgbClr val="FFFFFF"/>
                </a:solidFill>
                <a:effectLst/>
                <a:uLnTx/>
                <a:uFillTx/>
                <a:latin typeface="Tahoma"/>
                <a:cs typeface="Tahoma"/>
              </a:rPr>
              <a:t>:</a:t>
            </a:r>
            <a:endParaRPr kumimoji="0" sz="1600" b="0" i="0" u="none" strike="noStrike" kern="0" cap="none" spc="0" normalizeH="0" baseline="0" noProof="0">
              <a:ln>
                <a:noFill/>
              </a:ln>
              <a:solidFill>
                <a:sysClr val="windowText" lastClr="000000"/>
              </a:solidFill>
              <a:effectLst/>
              <a:uLnTx/>
              <a:uFillTx/>
              <a:latin typeface="Tahoma"/>
              <a:cs typeface="Tahoma"/>
            </a:endParaRPr>
          </a:p>
        </p:txBody>
      </p:sp>
      <p:sp>
        <p:nvSpPr>
          <p:cNvPr id="12" name="object 12"/>
          <p:cNvSpPr txBox="1"/>
          <p:nvPr/>
        </p:nvSpPr>
        <p:spPr>
          <a:xfrm>
            <a:off x="534416" y="2619273"/>
            <a:ext cx="7279640" cy="1489075"/>
          </a:xfrm>
          <a:prstGeom prst="rect">
            <a:avLst/>
          </a:prstGeom>
        </p:spPr>
        <p:txBody>
          <a:bodyPr vert="horz" wrap="square" lIns="0" tIns="12700" rIns="0" bIns="0" rtlCol="0">
            <a:spAutoFit/>
          </a:bodyPr>
          <a:lstStyle/>
          <a:p>
            <a:pPr marL="299085" marR="5080" lvl="0" indent="-287020" defTabSz="914400" eaLnBrk="1" fontAlgn="auto" latinLnBrk="0" hangingPunct="1">
              <a:lnSpc>
                <a:spcPct val="150000"/>
              </a:lnSpc>
              <a:spcBef>
                <a:spcPts val="100"/>
              </a:spcBef>
              <a:spcAft>
                <a:spcPts val="0"/>
              </a:spcAft>
              <a:buClrTx/>
              <a:buSzTx/>
              <a:buFont typeface="Arial"/>
              <a:buChar char="•"/>
              <a:tabLst>
                <a:tab pos="299085" algn="l"/>
                <a:tab pos="1341120" algn="l"/>
                <a:tab pos="1798320" algn="l"/>
                <a:tab pos="2729865" algn="l"/>
                <a:tab pos="4032885" algn="l"/>
                <a:tab pos="4575810" algn="l"/>
                <a:tab pos="5544820" algn="l"/>
                <a:tab pos="5988685" algn="l"/>
                <a:tab pos="6993255" algn="l"/>
              </a:tabLst>
              <a:defRPr/>
            </a:pPr>
            <a:r>
              <a:rPr kumimoji="0" sz="1600" b="1" i="0" u="none" strike="noStrike" kern="0" cap="none" spc="-10" normalizeH="0" baseline="0" noProof="0" dirty="0">
                <a:ln>
                  <a:noFill/>
                </a:ln>
                <a:solidFill>
                  <a:srgbClr val="01805E"/>
                </a:solidFill>
                <a:effectLst/>
                <a:uLnTx/>
                <a:uFillTx/>
                <a:latin typeface="Tahoma"/>
                <a:cs typeface="Tahoma"/>
              </a:rPr>
              <a:t>Identifier</a:t>
            </a:r>
            <a:r>
              <a:rPr kumimoji="0" sz="1600" b="1" i="0" u="none" strike="noStrike" kern="0" cap="none" spc="0" normalizeH="0" baseline="0" noProof="0" dirty="0">
                <a:ln>
                  <a:noFill/>
                </a:ln>
                <a:solidFill>
                  <a:srgbClr val="01805E"/>
                </a:solidFill>
                <a:effectLst/>
                <a:uLnTx/>
                <a:uFillTx/>
                <a:latin typeface="Tahoma"/>
                <a:cs typeface="Tahoma"/>
              </a:rPr>
              <a:t>	</a:t>
            </a:r>
            <a:r>
              <a:rPr kumimoji="0" sz="1600" b="1" i="0" u="none" strike="noStrike" kern="0" cap="none" spc="-25" normalizeH="0" baseline="0" noProof="0" dirty="0">
                <a:ln>
                  <a:noFill/>
                </a:ln>
                <a:solidFill>
                  <a:srgbClr val="01805E"/>
                </a:solidFill>
                <a:effectLst/>
                <a:uLnTx/>
                <a:uFillTx/>
                <a:latin typeface="Tahoma"/>
                <a:cs typeface="Tahoma"/>
              </a:rPr>
              <a:t>les</a:t>
            </a:r>
            <a:r>
              <a:rPr kumimoji="0" sz="1600" b="1" i="0" u="none" strike="noStrike" kern="0" cap="none" spc="0" normalizeH="0" baseline="0" noProof="0" dirty="0">
                <a:ln>
                  <a:noFill/>
                </a:ln>
                <a:solidFill>
                  <a:srgbClr val="01805E"/>
                </a:solidFill>
                <a:effectLst/>
                <a:uLnTx/>
                <a:uFillTx/>
                <a:latin typeface="Tahoma"/>
                <a:cs typeface="Tahoma"/>
              </a:rPr>
              <a:t>	</a:t>
            </a:r>
            <a:r>
              <a:rPr kumimoji="0" sz="1600" b="1" i="0" u="none" strike="noStrike" kern="0" cap="none" spc="-10" normalizeH="0" baseline="0" noProof="0" dirty="0">
                <a:ln>
                  <a:noFill/>
                </a:ln>
                <a:solidFill>
                  <a:srgbClr val="01805E"/>
                </a:solidFill>
                <a:effectLst/>
                <a:uLnTx/>
                <a:uFillTx/>
                <a:latin typeface="Tahoma"/>
                <a:cs typeface="Tahoma"/>
              </a:rPr>
              <a:t>besoins</a:t>
            </a:r>
            <a:r>
              <a:rPr kumimoji="0" sz="1600" b="1" i="0" u="none" strike="noStrike" kern="0" cap="none" spc="0" normalizeH="0" baseline="0" noProof="0" dirty="0">
                <a:ln>
                  <a:noFill/>
                </a:ln>
                <a:solidFill>
                  <a:srgbClr val="01805E"/>
                </a:solidFill>
                <a:effectLst/>
                <a:uLnTx/>
                <a:uFillTx/>
                <a:latin typeface="Tahoma"/>
                <a:cs typeface="Tahoma"/>
              </a:rPr>
              <a:t>	</a:t>
            </a:r>
            <a:r>
              <a:rPr kumimoji="0" sz="1600" b="1" i="0" u="none" strike="noStrike" kern="0" cap="none" spc="-10" normalizeH="0" baseline="0" noProof="0" dirty="0">
                <a:ln>
                  <a:noFill/>
                </a:ln>
                <a:solidFill>
                  <a:srgbClr val="01805E"/>
                </a:solidFill>
                <a:effectLst/>
                <a:uLnTx/>
                <a:uFillTx/>
                <a:latin typeface="Tahoma"/>
                <a:cs typeface="Tahoma"/>
              </a:rPr>
              <a:t>spécifiques</a:t>
            </a:r>
            <a:r>
              <a:rPr kumimoji="0" sz="1600" b="1" i="0" u="none" strike="noStrike" kern="0" cap="none" spc="0" normalizeH="0" baseline="0" noProof="0" dirty="0">
                <a:ln>
                  <a:noFill/>
                </a:ln>
                <a:solidFill>
                  <a:srgbClr val="01805E"/>
                </a:solidFill>
                <a:effectLst/>
                <a:uLnTx/>
                <a:uFillTx/>
                <a:latin typeface="Tahoma"/>
                <a:cs typeface="Tahoma"/>
              </a:rPr>
              <a:t>	</a:t>
            </a:r>
            <a:r>
              <a:rPr kumimoji="0" sz="1600" b="1" i="0" u="none" strike="noStrike" kern="0" cap="none" spc="-25" normalizeH="0" baseline="0" noProof="0" dirty="0">
                <a:ln>
                  <a:noFill/>
                </a:ln>
                <a:solidFill>
                  <a:srgbClr val="01805E"/>
                </a:solidFill>
                <a:effectLst/>
                <a:uLnTx/>
                <a:uFillTx/>
                <a:latin typeface="Tahoma"/>
                <a:cs typeface="Tahoma"/>
              </a:rPr>
              <a:t>des</a:t>
            </a:r>
            <a:r>
              <a:rPr kumimoji="0" sz="1600" b="1" i="0" u="none" strike="noStrike" kern="0" cap="none" spc="0" normalizeH="0" baseline="0" noProof="0" dirty="0">
                <a:ln>
                  <a:noFill/>
                </a:ln>
                <a:solidFill>
                  <a:srgbClr val="01805E"/>
                </a:solidFill>
                <a:effectLst/>
                <a:uLnTx/>
                <a:uFillTx/>
                <a:latin typeface="Tahoma"/>
                <a:cs typeface="Tahoma"/>
              </a:rPr>
              <a:t>	</a:t>
            </a:r>
            <a:r>
              <a:rPr kumimoji="0" sz="1600" b="1" i="0" u="none" strike="noStrike" kern="0" cap="none" spc="-10" normalizeH="0" baseline="0" noProof="0" dirty="0">
                <a:ln>
                  <a:noFill/>
                </a:ln>
                <a:solidFill>
                  <a:srgbClr val="01805E"/>
                </a:solidFill>
                <a:effectLst/>
                <a:uLnTx/>
                <a:uFillTx/>
                <a:latin typeface="Tahoma"/>
                <a:cs typeface="Tahoma"/>
              </a:rPr>
              <a:t>patients</a:t>
            </a:r>
            <a:r>
              <a:rPr kumimoji="0" sz="1600" b="1" i="0" u="none" strike="noStrike" kern="0" cap="none" spc="0" normalizeH="0" baseline="0" noProof="0" dirty="0">
                <a:ln>
                  <a:noFill/>
                </a:ln>
                <a:solidFill>
                  <a:srgbClr val="01805E"/>
                </a:solidFill>
                <a:effectLst/>
                <a:uLnTx/>
                <a:uFillTx/>
                <a:latin typeface="Tahoma"/>
                <a:cs typeface="Tahoma"/>
              </a:rPr>
              <a:t>	</a:t>
            </a:r>
            <a:r>
              <a:rPr kumimoji="0" sz="1600" b="0" i="0" u="none" strike="noStrike" kern="0" cap="none" spc="-25" normalizeH="0" baseline="0" noProof="0" dirty="0">
                <a:ln>
                  <a:noFill/>
                </a:ln>
                <a:solidFill>
                  <a:sysClr val="windowText" lastClr="000000"/>
                </a:solidFill>
                <a:effectLst/>
                <a:uLnTx/>
                <a:uFillTx/>
                <a:latin typeface="Verdana"/>
                <a:cs typeface="Verdana"/>
              </a:rPr>
              <a:t>en</a:t>
            </a:r>
            <a:r>
              <a:rPr kumimoji="0" sz="1600" b="0" i="0" u="none" strike="noStrike" kern="0" cap="none" spc="0" normalizeH="0" baseline="0" noProof="0" dirty="0">
                <a:ln>
                  <a:noFill/>
                </a:ln>
                <a:solidFill>
                  <a:sysClr val="windowText" lastClr="000000"/>
                </a:solidFill>
                <a:effectLst/>
                <a:uLnTx/>
                <a:uFillTx/>
                <a:latin typeface="Verdana"/>
                <a:cs typeface="Verdana"/>
              </a:rPr>
              <a:t>	</a:t>
            </a:r>
            <a:r>
              <a:rPr kumimoji="0" sz="1600" b="0" i="0" u="none" strike="noStrike" kern="0" cap="none" spc="-10" normalizeH="0" baseline="0" noProof="0" dirty="0">
                <a:ln>
                  <a:noFill/>
                </a:ln>
                <a:solidFill>
                  <a:sysClr val="windowText" lastClr="000000"/>
                </a:solidFill>
                <a:effectLst/>
                <a:uLnTx/>
                <a:uFillTx/>
                <a:latin typeface="Verdana"/>
                <a:cs typeface="Verdana"/>
              </a:rPr>
              <a:t>situation</a:t>
            </a:r>
            <a:r>
              <a:rPr kumimoji="0" sz="1600" b="0" i="0" u="none" strike="noStrike" kern="0" cap="none" spc="0" normalizeH="0" baseline="0" noProof="0" dirty="0">
                <a:ln>
                  <a:noFill/>
                </a:ln>
                <a:solidFill>
                  <a:sysClr val="windowText" lastClr="000000"/>
                </a:solidFill>
                <a:effectLst/>
                <a:uLnTx/>
                <a:uFillTx/>
                <a:latin typeface="Verdana"/>
                <a:cs typeface="Verdana"/>
              </a:rPr>
              <a:t>	</a:t>
            </a:r>
            <a:r>
              <a:rPr kumimoji="0" sz="1600" b="0" i="0" u="none" strike="noStrike" kern="0" cap="none" spc="70" normalizeH="0" baseline="0" noProof="0" dirty="0">
                <a:ln>
                  <a:noFill/>
                </a:ln>
                <a:solidFill>
                  <a:sysClr val="windowText" lastClr="000000"/>
                </a:solidFill>
                <a:effectLst/>
                <a:uLnTx/>
                <a:uFillTx/>
                <a:latin typeface="Verdana"/>
                <a:cs typeface="Verdana"/>
              </a:rPr>
              <a:t>de </a:t>
            </a:r>
            <a:r>
              <a:rPr kumimoji="0" sz="1600" b="0" i="0" u="none" strike="noStrike" kern="0" cap="none" spc="-10" normalizeH="0" baseline="0" noProof="0" dirty="0">
                <a:ln>
                  <a:noFill/>
                </a:ln>
                <a:solidFill>
                  <a:sysClr val="windowText" lastClr="000000"/>
                </a:solidFill>
                <a:effectLst/>
                <a:uLnTx/>
                <a:uFillTx/>
                <a:latin typeface="Verdana"/>
                <a:cs typeface="Verdana"/>
              </a:rPr>
              <a:t>handicap,</a:t>
            </a:r>
            <a:endParaRPr kumimoji="0" sz="1600" b="0" i="0" u="none" strike="noStrike" kern="0" cap="none" spc="0" normalizeH="0" baseline="0" noProof="0">
              <a:ln>
                <a:noFill/>
              </a:ln>
              <a:solidFill>
                <a:sysClr val="windowText" lastClr="000000"/>
              </a:solidFill>
              <a:effectLst/>
              <a:uLnTx/>
              <a:uFillTx/>
              <a:latin typeface="Verdana"/>
              <a:cs typeface="Verdana"/>
            </a:endParaRPr>
          </a:p>
          <a:p>
            <a:pPr marL="299085" marR="0" lvl="0" indent="-286385" defTabSz="914400" eaLnBrk="1" fontAlgn="auto" latinLnBrk="0" hangingPunct="1">
              <a:lnSpc>
                <a:spcPct val="100000"/>
              </a:lnSpc>
              <a:spcBef>
                <a:spcPts val="960"/>
              </a:spcBef>
              <a:spcAft>
                <a:spcPts val="0"/>
              </a:spcAft>
              <a:buClrTx/>
              <a:buSzTx/>
              <a:buFont typeface="Arial"/>
              <a:buChar char="•"/>
              <a:tabLst>
                <a:tab pos="299085" algn="l"/>
              </a:tabLst>
              <a:defRPr/>
            </a:pPr>
            <a:r>
              <a:rPr kumimoji="0" sz="1600" b="0" i="0" u="none" strike="noStrike" kern="0" cap="none" spc="0" normalizeH="0" baseline="0" noProof="0" dirty="0">
                <a:ln>
                  <a:noFill/>
                </a:ln>
                <a:solidFill>
                  <a:sysClr val="windowText" lastClr="000000"/>
                </a:solidFill>
                <a:effectLst/>
                <a:uLnTx/>
                <a:uFillTx/>
                <a:latin typeface="Verdana"/>
                <a:cs typeface="Verdana"/>
              </a:rPr>
              <a:t>Coordonner</a:t>
            </a:r>
            <a:r>
              <a:rPr kumimoji="0" sz="1600" b="0" i="0" u="none" strike="noStrike" kern="0" cap="none" spc="-70" normalizeH="0" baseline="0" noProof="0" dirty="0">
                <a:ln>
                  <a:noFill/>
                </a:ln>
                <a:solidFill>
                  <a:sysClr val="windowText" lastClr="000000"/>
                </a:solidFill>
                <a:effectLst/>
                <a:uLnTx/>
                <a:uFillTx/>
                <a:latin typeface="Verdana"/>
                <a:cs typeface="Verdana"/>
              </a:rPr>
              <a:t> </a:t>
            </a:r>
            <a:r>
              <a:rPr kumimoji="0" sz="1600" b="0" i="0" u="none" strike="noStrike" kern="0" cap="none" spc="-85" normalizeH="0" baseline="0" noProof="0" dirty="0">
                <a:ln>
                  <a:noFill/>
                </a:ln>
                <a:solidFill>
                  <a:sysClr val="windowText" lastClr="000000"/>
                </a:solidFill>
                <a:effectLst/>
                <a:uLnTx/>
                <a:uFillTx/>
                <a:latin typeface="Verdana"/>
                <a:cs typeface="Verdana"/>
              </a:rPr>
              <a:t>les</a:t>
            </a:r>
            <a:r>
              <a:rPr kumimoji="0" sz="1600" b="0" i="0" u="none" strike="noStrike" kern="0" cap="none" spc="-120" normalizeH="0" baseline="0" noProof="0" dirty="0">
                <a:ln>
                  <a:noFill/>
                </a:ln>
                <a:solidFill>
                  <a:sysClr val="windowText" lastClr="000000"/>
                </a:solidFill>
                <a:effectLst/>
                <a:uLnTx/>
                <a:uFillTx/>
                <a:latin typeface="Verdana"/>
                <a:cs typeface="Verdana"/>
              </a:rPr>
              <a:t> </a:t>
            </a:r>
            <a:r>
              <a:rPr kumimoji="0" sz="1600" b="0" i="0" u="none" strike="noStrike" kern="0" cap="none" spc="-55" normalizeH="0" baseline="0" noProof="0" dirty="0">
                <a:ln>
                  <a:noFill/>
                </a:ln>
                <a:solidFill>
                  <a:sysClr val="windowText" lastClr="000000"/>
                </a:solidFill>
                <a:effectLst/>
                <a:uLnTx/>
                <a:uFillTx/>
                <a:latin typeface="Verdana"/>
                <a:cs typeface="Verdana"/>
              </a:rPr>
              <a:t>moyens</a:t>
            </a:r>
            <a:r>
              <a:rPr kumimoji="0" sz="1600" b="0" i="0" u="none" strike="noStrike" kern="0" cap="none" spc="-100" normalizeH="0" baseline="0" noProof="0" dirty="0">
                <a:ln>
                  <a:noFill/>
                </a:ln>
                <a:solidFill>
                  <a:sysClr val="windowText" lastClr="000000"/>
                </a:solidFill>
                <a:effectLst/>
                <a:uLnTx/>
                <a:uFillTx/>
                <a:latin typeface="Verdana"/>
                <a:cs typeface="Verdana"/>
              </a:rPr>
              <a:t> </a:t>
            </a:r>
            <a:r>
              <a:rPr kumimoji="0" sz="1600" b="0" i="0" u="none" strike="noStrike" kern="0" cap="none" spc="125" normalizeH="0" baseline="0" noProof="0" dirty="0">
                <a:ln>
                  <a:noFill/>
                </a:ln>
                <a:solidFill>
                  <a:sysClr val="windowText" lastClr="000000"/>
                </a:solidFill>
                <a:effectLst/>
                <a:uLnTx/>
                <a:uFillTx/>
                <a:latin typeface="Verdana"/>
                <a:cs typeface="Verdana"/>
              </a:rPr>
              <a:t>à</a:t>
            </a:r>
            <a:r>
              <a:rPr kumimoji="0" sz="1600" b="0" i="0" u="none" strike="noStrike" kern="0" cap="none" spc="-120" normalizeH="0" baseline="0" noProof="0" dirty="0">
                <a:ln>
                  <a:noFill/>
                </a:ln>
                <a:solidFill>
                  <a:sysClr val="windowText" lastClr="000000"/>
                </a:solidFill>
                <a:effectLst/>
                <a:uLnTx/>
                <a:uFillTx/>
                <a:latin typeface="Verdana"/>
                <a:cs typeface="Verdana"/>
              </a:rPr>
              <a:t> </a:t>
            </a:r>
            <a:r>
              <a:rPr kumimoji="0" sz="1600" b="0" i="0" u="none" strike="noStrike" kern="0" cap="none" spc="-60" normalizeH="0" baseline="0" noProof="0" dirty="0">
                <a:ln>
                  <a:noFill/>
                </a:ln>
                <a:solidFill>
                  <a:sysClr val="windowText" lastClr="000000"/>
                </a:solidFill>
                <a:effectLst/>
                <a:uLnTx/>
                <a:uFillTx/>
                <a:latin typeface="Verdana"/>
                <a:cs typeface="Verdana"/>
              </a:rPr>
              <a:t>mettre</a:t>
            </a:r>
            <a:r>
              <a:rPr kumimoji="0" sz="1600" b="0" i="0" u="none" strike="noStrike" kern="0" cap="none" spc="-80" normalizeH="0" baseline="0" noProof="0" dirty="0">
                <a:ln>
                  <a:noFill/>
                </a:ln>
                <a:solidFill>
                  <a:sysClr val="windowText" lastClr="000000"/>
                </a:solidFill>
                <a:effectLst/>
                <a:uLnTx/>
                <a:uFillTx/>
                <a:latin typeface="Verdana"/>
                <a:cs typeface="Verdana"/>
              </a:rPr>
              <a:t> </a:t>
            </a:r>
            <a:r>
              <a:rPr kumimoji="0" sz="1600" b="0" i="0" u="none" strike="noStrike" kern="0" cap="none" spc="125" normalizeH="0" baseline="0" noProof="0" dirty="0">
                <a:ln>
                  <a:noFill/>
                </a:ln>
                <a:solidFill>
                  <a:sysClr val="windowText" lastClr="000000"/>
                </a:solidFill>
                <a:effectLst/>
                <a:uLnTx/>
                <a:uFillTx/>
                <a:latin typeface="Verdana"/>
                <a:cs typeface="Verdana"/>
              </a:rPr>
              <a:t>à</a:t>
            </a:r>
            <a:r>
              <a:rPr kumimoji="0" sz="1600" b="0" i="0" u="none" strike="noStrike" kern="0" cap="none" spc="-125" normalizeH="0" baseline="0" noProof="0" dirty="0">
                <a:ln>
                  <a:noFill/>
                </a:ln>
                <a:solidFill>
                  <a:sysClr val="windowText" lastClr="000000"/>
                </a:solidFill>
                <a:effectLst/>
                <a:uLnTx/>
                <a:uFillTx/>
                <a:latin typeface="Verdana"/>
                <a:cs typeface="Verdana"/>
              </a:rPr>
              <a:t> </a:t>
            </a:r>
            <a:r>
              <a:rPr kumimoji="0" sz="1600" b="0" i="0" u="none" strike="noStrike" kern="0" cap="none" spc="-65" normalizeH="0" baseline="0" noProof="0" dirty="0">
                <a:ln>
                  <a:noFill/>
                </a:ln>
                <a:solidFill>
                  <a:sysClr val="windowText" lastClr="000000"/>
                </a:solidFill>
                <a:effectLst/>
                <a:uLnTx/>
                <a:uFillTx/>
                <a:latin typeface="Verdana"/>
                <a:cs typeface="Verdana"/>
              </a:rPr>
              <a:t>disposition</a:t>
            </a:r>
            <a:r>
              <a:rPr kumimoji="0" sz="1600" b="0" i="0" u="none" strike="noStrike" kern="0" cap="none" spc="-80" normalizeH="0" baseline="0" noProof="0" dirty="0">
                <a:ln>
                  <a:noFill/>
                </a:ln>
                <a:solidFill>
                  <a:sysClr val="windowText" lastClr="000000"/>
                </a:solidFill>
                <a:effectLst/>
                <a:uLnTx/>
                <a:uFillTx/>
                <a:latin typeface="Verdana"/>
                <a:cs typeface="Verdana"/>
              </a:rPr>
              <a:t> </a:t>
            </a:r>
            <a:r>
              <a:rPr kumimoji="0" sz="1600" b="0" i="0" u="none" strike="noStrike" kern="0" cap="none" spc="-30" normalizeH="0" baseline="0" noProof="0" dirty="0">
                <a:ln>
                  <a:noFill/>
                </a:ln>
                <a:solidFill>
                  <a:sysClr val="windowText" lastClr="000000"/>
                </a:solidFill>
                <a:effectLst/>
                <a:uLnTx/>
                <a:uFillTx/>
                <a:latin typeface="Verdana"/>
                <a:cs typeface="Verdana"/>
              </a:rPr>
              <a:t>pour</a:t>
            </a:r>
            <a:r>
              <a:rPr kumimoji="0" sz="1600" b="0" i="0" u="none" strike="noStrike" kern="0" cap="none" spc="-110" normalizeH="0" baseline="0" noProof="0" dirty="0">
                <a:ln>
                  <a:noFill/>
                </a:ln>
                <a:solidFill>
                  <a:sysClr val="windowText" lastClr="000000"/>
                </a:solidFill>
                <a:effectLst/>
                <a:uLnTx/>
                <a:uFillTx/>
                <a:latin typeface="Verdana"/>
                <a:cs typeface="Verdana"/>
              </a:rPr>
              <a:t> </a:t>
            </a:r>
            <a:r>
              <a:rPr kumimoji="0" sz="1600" b="0" i="0" u="none" strike="noStrike" kern="0" cap="none" spc="-95" normalizeH="0" baseline="0" noProof="0" dirty="0">
                <a:ln>
                  <a:noFill/>
                </a:ln>
                <a:solidFill>
                  <a:sysClr val="windowText" lastClr="000000"/>
                </a:solidFill>
                <a:effectLst/>
                <a:uLnTx/>
                <a:uFillTx/>
                <a:latin typeface="Verdana"/>
                <a:cs typeface="Verdana"/>
              </a:rPr>
              <a:t>y</a:t>
            </a:r>
            <a:r>
              <a:rPr kumimoji="0" sz="1600" b="0" i="0" u="none" strike="noStrike" kern="0" cap="none" spc="-105" normalizeH="0" baseline="0" noProof="0" dirty="0">
                <a:ln>
                  <a:noFill/>
                </a:ln>
                <a:solidFill>
                  <a:sysClr val="windowText" lastClr="000000"/>
                </a:solidFill>
                <a:effectLst/>
                <a:uLnTx/>
                <a:uFillTx/>
                <a:latin typeface="Verdana"/>
                <a:cs typeface="Verdana"/>
              </a:rPr>
              <a:t> </a:t>
            </a:r>
            <a:r>
              <a:rPr kumimoji="0" sz="1600" b="0" i="0" u="none" strike="noStrike" kern="0" cap="none" spc="-10" normalizeH="0" baseline="0" noProof="0" dirty="0">
                <a:ln>
                  <a:noFill/>
                </a:ln>
                <a:solidFill>
                  <a:sysClr val="windowText" lastClr="000000"/>
                </a:solidFill>
                <a:effectLst/>
                <a:uLnTx/>
                <a:uFillTx/>
                <a:latin typeface="Verdana"/>
                <a:cs typeface="Verdana"/>
              </a:rPr>
              <a:t>répondre,</a:t>
            </a:r>
            <a:endParaRPr kumimoji="0" sz="1600" b="0" i="0" u="none" strike="noStrike" kern="0" cap="none" spc="0" normalizeH="0" baseline="0" noProof="0">
              <a:ln>
                <a:noFill/>
              </a:ln>
              <a:solidFill>
                <a:sysClr val="windowText" lastClr="000000"/>
              </a:solidFill>
              <a:effectLst/>
              <a:uLnTx/>
              <a:uFillTx/>
              <a:latin typeface="Verdana"/>
              <a:cs typeface="Verdana"/>
            </a:endParaRPr>
          </a:p>
          <a:p>
            <a:pPr marL="299085" marR="0" lvl="0" indent="-286385" defTabSz="914400" eaLnBrk="1" fontAlgn="auto" latinLnBrk="0" hangingPunct="1">
              <a:lnSpc>
                <a:spcPct val="100000"/>
              </a:lnSpc>
              <a:spcBef>
                <a:spcPts val="960"/>
              </a:spcBef>
              <a:spcAft>
                <a:spcPts val="0"/>
              </a:spcAft>
              <a:buClrTx/>
              <a:buSzTx/>
              <a:buFont typeface="Arial"/>
              <a:buChar char="•"/>
              <a:tabLst>
                <a:tab pos="299085" algn="l"/>
              </a:tabLst>
              <a:defRPr/>
            </a:pPr>
            <a:r>
              <a:rPr kumimoji="0" sz="1600" b="1" i="0" u="none" strike="noStrike" kern="0" cap="none" spc="0" normalizeH="0" baseline="0" noProof="0" dirty="0">
                <a:ln>
                  <a:noFill/>
                </a:ln>
                <a:solidFill>
                  <a:srgbClr val="01805E"/>
                </a:solidFill>
                <a:effectLst/>
                <a:uLnTx/>
                <a:uFillTx/>
                <a:latin typeface="Tahoma"/>
                <a:cs typeface="Tahoma"/>
              </a:rPr>
              <a:t>Accompagner</a:t>
            </a:r>
            <a:r>
              <a:rPr kumimoji="0" sz="1600" b="1" i="0" u="none" strike="noStrike" kern="0" cap="none" spc="140" normalizeH="0" baseline="0" noProof="0" dirty="0">
                <a:ln>
                  <a:noFill/>
                </a:ln>
                <a:solidFill>
                  <a:srgbClr val="01805E"/>
                </a:solidFill>
                <a:effectLst/>
                <a:uLnTx/>
                <a:uFillTx/>
                <a:latin typeface="Tahoma"/>
                <a:cs typeface="Tahoma"/>
              </a:rPr>
              <a:t> </a:t>
            </a:r>
            <a:r>
              <a:rPr kumimoji="0" sz="1600" b="1" i="0" u="none" strike="noStrike" kern="0" cap="none" spc="0" normalizeH="0" baseline="0" noProof="0" dirty="0">
                <a:ln>
                  <a:noFill/>
                </a:ln>
                <a:solidFill>
                  <a:srgbClr val="01805E"/>
                </a:solidFill>
                <a:effectLst/>
                <a:uLnTx/>
                <a:uFillTx/>
                <a:latin typeface="Tahoma"/>
                <a:cs typeface="Tahoma"/>
              </a:rPr>
              <a:t>les</a:t>
            </a:r>
            <a:r>
              <a:rPr kumimoji="0" sz="1600" b="1" i="0" u="none" strike="noStrike" kern="0" cap="none" spc="114" normalizeH="0" baseline="0" noProof="0" dirty="0">
                <a:ln>
                  <a:noFill/>
                </a:ln>
                <a:solidFill>
                  <a:srgbClr val="01805E"/>
                </a:solidFill>
                <a:effectLst/>
                <a:uLnTx/>
                <a:uFillTx/>
                <a:latin typeface="Tahoma"/>
                <a:cs typeface="Tahoma"/>
              </a:rPr>
              <a:t> </a:t>
            </a:r>
            <a:r>
              <a:rPr kumimoji="0" sz="1600" b="1" i="0" u="none" strike="noStrike" kern="0" cap="none" spc="-50" normalizeH="0" baseline="0" noProof="0" dirty="0">
                <a:ln>
                  <a:noFill/>
                </a:ln>
                <a:solidFill>
                  <a:srgbClr val="01805E"/>
                </a:solidFill>
                <a:effectLst/>
                <a:uLnTx/>
                <a:uFillTx/>
                <a:latin typeface="Tahoma"/>
                <a:cs typeface="Tahoma"/>
              </a:rPr>
              <a:t>professionnels</a:t>
            </a:r>
            <a:r>
              <a:rPr kumimoji="0" sz="1600" b="1" i="0" u="none" strike="noStrike" kern="0" cap="none" spc="120" normalizeH="0" baseline="0" noProof="0" dirty="0">
                <a:ln>
                  <a:noFill/>
                </a:ln>
                <a:solidFill>
                  <a:srgbClr val="01805E"/>
                </a:solidFill>
                <a:effectLst/>
                <a:uLnTx/>
                <a:uFillTx/>
                <a:latin typeface="Tahoma"/>
                <a:cs typeface="Tahoma"/>
              </a:rPr>
              <a:t> </a:t>
            </a:r>
            <a:r>
              <a:rPr kumimoji="0" sz="1600" b="1" i="0" u="none" strike="noStrike" kern="0" cap="none" spc="50" normalizeH="0" baseline="0" noProof="0" dirty="0">
                <a:ln>
                  <a:noFill/>
                </a:ln>
                <a:solidFill>
                  <a:srgbClr val="01805E"/>
                </a:solidFill>
                <a:effectLst/>
                <a:uLnTx/>
                <a:uFillTx/>
                <a:latin typeface="Tahoma"/>
                <a:cs typeface="Tahoma"/>
              </a:rPr>
              <a:t>de</a:t>
            </a:r>
            <a:r>
              <a:rPr kumimoji="0" sz="1600" b="1" i="0" u="none" strike="noStrike" kern="0" cap="none" spc="110" normalizeH="0" baseline="0" noProof="0" dirty="0">
                <a:ln>
                  <a:noFill/>
                </a:ln>
                <a:solidFill>
                  <a:srgbClr val="01805E"/>
                </a:solidFill>
                <a:effectLst/>
                <a:uLnTx/>
                <a:uFillTx/>
                <a:latin typeface="Tahoma"/>
                <a:cs typeface="Tahoma"/>
              </a:rPr>
              <a:t> </a:t>
            </a:r>
            <a:r>
              <a:rPr kumimoji="0" sz="1600" b="1" i="0" u="none" strike="noStrike" kern="0" cap="none" spc="-10" normalizeH="0" baseline="0" noProof="0" dirty="0">
                <a:ln>
                  <a:noFill/>
                </a:ln>
                <a:solidFill>
                  <a:srgbClr val="01805E"/>
                </a:solidFill>
                <a:effectLst/>
                <a:uLnTx/>
                <a:uFillTx/>
                <a:latin typeface="Tahoma"/>
                <a:cs typeface="Tahoma"/>
              </a:rPr>
              <a:t>santé</a:t>
            </a:r>
            <a:r>
              <a:rPr kumimoji="0" sz="1600" b="1" i="0" u="none" strike="noStrike" kern="0" cap="none" spc="125" normalizeH="0" baseline="0" noProof="0" dirty="0">
                <a:ln>
                  <a:noFill/>
                </a:ln>
                <a:solidFill>
                  <a:srgbClr val="01805E"/>
                </a:solidFill>
                <a:effectLst/>
                <a:uLnTx/>
                <a:uFillTx/>
                <a:latin typeface="Tahoma"/>
                <a:cs typeface="Tahoma"/>
              </a:rPr>
              <a:t> </a:t>
            </a:r>
            <a:r>
              <a:rPr kumimoji="0" sz="1600" b="0" i="0" u="none" strike="noStrike" kern="0" cap="none" spc="0" normalizeH="0" baseline="0" noProof="0" dirty="0">
                <a:ln>
                  <a:noFill/>
                </a:ln>
                <a:solidFill>
                  <a:sysClr val="windowText" lastClr="000000"/>
                </a:solidFill>
                <a:effectLst/>
                <a:uLnTx/>
                <a:uFillTx/>
                <a:latin typeface="Verdana"/>
                <a:cs typeface="Verdana"/>
              </a:rPr>
              <a:t>dans</a:t>
            </a:r>
            <a:r>
              <a:rPr kumimoji="0" sz="1600" b="0" i="0" u="none" strike="noStrike" kern="0" cap="none" spc="35"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l’accueil</a:t>
            </a:r>
            <a:r>
              <a:rPr kumimoji="0" sz="1600" b="0" i="0" u="none" strike="noStrike" kern="0" cap="none" spc="50"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et</a:t>
            </a:r>
            <a:r>
              <a:rPr kumimoji="0" sz="1600" b="0" i="0" u="none" strike="noStrike" kern="0" cap="none" spc="30"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l’offre</a:t>
            </a:r>
            <a:r>
              <a:rPr kumimoji="0" sz="1600" b="0" i="0" u="none" strike="noStrike" kern="0" cap="none" spc="25" normalizeH="0" baseline="0" noProof="0" dirty="0">
                <a:ln>
                  <a:noFill/>
                </a:ln>
                <a:solidFill>
                  <a:sysClr val="windowText" lastClr="000000"/>
                </a:solidFill>
                <a:effectLst/>
                <a:uLnTx/>
                <a:uFillTx/>
                <a:latin typeface="Verdana"/>
                <a:cs typeface="Verdana"/>
              </a:rPr>
              <a:t> </a:t>
            </a:r>
            <a:r>
              <a:rPr kumimoji="0" sz="1600" b="0" i="0" u="none" strike="noStrike" kern="0" cap="none" spc="55" normalizeH="0" baseline="0" noProof="0" dirty="0">
                <a:ln>
                  <a:noFill/>
                </a:ln>
                <a:solidFill>
                  <a:sysClr val="windowText" lastClr="000000"/>
                </a:solidFill>
                <a:effectLst/>
                <a:uLnTx/>
                <a:uFillTx/>
                <a:latin typeface="Verdana"/>
                <a:cs typeface="Verdana"/>
              </a:rPr>
              <a:t>de</a:t>
            </a:r>
            <a:endParaRPr kumimoji="0" sz="1600" b="0" i="0" u="none" strike="noStrike" kern="0" cap="none" spc="0" normalizeH="0" baseline="0" noProof="0">
              <a:ln>
                <a:noFill/>
              </a:ln>
              <a:solidFill>
                <a:sysClr val="windowText" lastClr="000000"/>
              </a:solidFill>
              <a:effectLst/>
              <a:uLnTx/>
              <a:uFillTx/>
              <a:latin typeface="Verdana"/>
              <a:cs typeface="Verdana"/>
            </a:endParaRPr>
          </a:p>
        </p:txBody>
      </p:sp>
      <p:sp>
        <p:nvSpPr>
          <p:cNvPr id="13" name="object 13"/>
          <p:cNvSpPr txBox="1"/>
          <p:nvPr/>
        </p:nvSpPr>
        <p:spPr>
          <a:xfrm>
            <a:off x="534416" y="4082567"/>
            <a:ext cx="7278370" cy="1122680"/>
          </a:xfrm>
          <a:prstGeom prst="rect">
            <a:avLst/>
          </a:prstGeom>
        </p:spPr>
        <p:txBody>
          <a:bodyPr vert="horz" wrap="square" lIns="0" tIns="134620" rIns="0" bIns="0" rtlCol="0">
            <a:spAutoFit/>
          </a:bodyPr>
          <a:lstStyle/>
          <a:p>
            <a:pPr marL="299085" marR="0" lvl="0" indent="0" defTabSz="914400" eaLnBrk="1" fontAlgn="auto" latinLnBrk="0" hangingPunct="1">
              <a:lnSpc>
                <a:spcPct val="100000"/>
              </a:lnSpc>
              <a:spcBef>
                <a:spcPts val="1060"/>
              </a:spcBef>
              <a:spcAft>
                <a:spcPts val="0"/>
              </a:spcAft>
              <a:buClrTx/>
              <a:buSzTx/>
              <a:buFontTx/>
              <a:buNone/>
              <a:tabLst/>
              <a:defRPr/>
            </a:pPr>
            <a:r>
              <a:rPr kumimoji="0" sz="1600" b="0" i="0" u="none" strike="noStrike" kern="0" cap="none" spc="-110" normalizeH="0" baseline="0" noProof="0" dirty="0">
                <a:ln>
                  <a:noFill/>
                </a:ln>
                <a:solidFill>
                  <a:sysClr val="windowText" lastClr="000000"/>
                </a:solidFill>
                <a:effectLst/>
                <a:uLnTx/>
                <a:uFillTx/>
                <a:latin typeface="Verdana"/>
                <a:cs typeface="Verdana"/>
              </a:rPr>
              <a:t>soins</a:t>
            </a:r>
            <a:r>
              <a:rPr kumimoji="0" sz="1600" b="0" i="0" u="none" strike="noStrike" kern="0" cap="none" spc="-60" normalizeH="0" baseline="0" noProof="0" dirty="0">
                <a:ln>
                  <a:noFill/>
                </a:ln>
                <a:solidFill>
                  <a:sysClr val="windowText" lastClr="000000"/>
                </a:solidFill>
                <a:effectLst/>
                <a:uLnTx/>
                <a:uFillTx/>
                <a:latin typeface="Verdana"/>
                <a:cs typeface="Verdana"/>
              </a:rPr>
              <a:t> </a:t>
            </a:r>
            <a:r>
              <a:rPr kumimoji="0" sz="1600" b="0" i="0" u="none" strike="noStrike" kern="0" cap="none" spc="-20" normalizeH="0" baseline="0" noProof="0" dirty="0">
                <a:ln>
                  <a:noFill/>
                </a:ln>
                <a:solidFill>
                  <a:sysClr val="windowText" lastClr="000000"/>
                </a:solidFill>
                <a:effectLst/>
                <a:uLnTx/>
                <a:uFillTx/>
                <a:latin typeface="Verdana"/>
                <a:cs typeface="Verdana"/>
              </a:rPr>
              <a:t>des</a:t>
            </a:r>
            <a:r>
              <a:rPr kumimoji="0" sz="1600" b="0" i="0" u="none" strike="noStrike" kern="0" cap="none" spc="-45" normalizeH="0" baseline="0" noProof="0" dirty="0">
                <a:ln>
                  <a:noFill/>
                </a:ln>
                <a:solidFill>
                  <a:sysClr val="windowText" lastClr="000000"/>
                </a:solidFill>
                <a:effectLst/>
                <a:uLnTx/>
                <a:uFillTx/>
                <a:latin typeface="Verdana"/>
                <a:cs typeface="Verdana"/>
              </a:rPr>
              <a:t> </a:t>
            </a:r>
            <a:r>
              <a:rPr kumimoji="0" sz="1600" b="0" i="0" u="none" strike="noStrike" kern="0" cap="none" spc="-55" normalizeH="0" baseline="0" noProof="0" dirty="0">
                <a:ln>
                  <a:noFill/>
                </a:ln>
                <a:solidFill>
                  <a:sysClr val="windowText" lastClr="000000"/>
                </a:solidFill>
                <a:effectLst/>
                <a:uLnTx/>
                <a:uFillTx/>
                <a:latin typeface="Verdana"/>
                <a:cs typeface="Verdana"/>
              </a:rPr>
              <a:t>personnes</a:t>
            </a:r>
            <a:r>
              <a:rPr kumimoji="0" sz="1600" b="0" i="0" u="none" strike="noStrike" kern="0" cap="none" spc="-30"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en</a:t>
            </a:r>
            <a:r>
              <a:rPr kumimoji="0" sz="1600" b="0" i="0" u="none" strike="noStrike" kern="0" cap="none" spc="-60" normalizeH="0" baseline="0" noProof="0" dirty="0">
                <a:ln>
                  <a:noFill/>
                </a:ln>
                <a:solidFill>
                  <a:sysClr val="windowText" lastClr="000000"/>
                </a:solidFill>
                <a:effectLst/>
                <a:uLnTx/>
                <a:uFillTx/>
                <a:latin typeface="Verdana"/>
                <a:cs typeface="Verdana"/>
              </a:rPr>
              <a:t> </a:t>
            </a:r>
            <a:r>
              <a:rPr kumimoji="0" sz="1600" b="0" i="0" u="none" strike="noStrike" kern="0" cap="none" spc="-65" normalizeH="0" baseline="0" noProof="0" dirty="0">
                <a:ln>
                  <a:noFill/>
                </a:ln>
                <a:solidFill>
                  <a:sysClr val="windowText" lastClr="000000"/>
                </a:solidFill>
                <a:effectLst/>
                <a:uLnTx/>
                <a:uFillTx/>
                <a:latin typeface="Verdana"/>
                <a:cs typeface="Verdana"/>
              </a:rPr>
              <a:t>situation</a:t>
            </a:r>
            <a:r>
              <a:rPr kumimoji="0" sz="1600" b="0" i="0" u="none" strike="noStrike" kern="0" cap="none" spc="-35" normalizeH="0" baseline="0" noProof="0" dirty="0">
                <a:ln>
                  <a:noFill/>
                </a:ln>
                <a:solidFill>
                  <a:sysClr val="windowText" lastClr="000000"/>
                </a:solidFill>
                <a:effectLst/>
                <a:uLnTx/>
                <a:uFillTx/>
                <a:latin typeface="Verdana"/>
                <a:cs typeface="Verdana"/>
              </a:rPr>
              <a:t> </a:t>
            </a:r>
            <a:r>
              <a:rPr kumimoji="0" sz="1600" b="0" i="0" u="none" strike="noStrike" kern="0" cap="none" spc="85" normalizeH="0" baseline="0" noProof="0" dirty="0">
                <a:ln>
                  <a:noFill/>
                </a:ln>
                <a:solidFill>
                  <a:sysClr val="windowText" lastClr="000000"/>
                </a:solidFill>
                <a:effectLst/>
                <a:uLnTx/>
                <a:uFillTx/>
                <a:latin typeface="Verdana"/>
                <a:cs typeface="Verdana"/>
              </a:rPr>
              <a:t>de</a:t>
            </a:r>
            <a:r>
              <a:rPr kumimoji="0" sz="1600" b="0" i="0" u="none" strike="noStrike" kern="0" cap="none" spc="-60"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handicap</a:t>
            </a:r>
            <a:r>
              <a:rPr kumimoji="0" sz="1600" b="0" i="0" u="none" strike="noStrike" kern="0" cap="none" spc="-50" normalizeH="0" baseline="0" noProof="0" dirty="0">
                <a:ln>
                  <a:noFill/>
                </a:ln>
                <a:solidFill>
                  <a:sysClr val="windowText" lastClr="000000"/>
                </a:solidFill>
                <a:effectLst/>
                <a:uLnTx/>
                <a:uFillTx/>
                <a:latin typeface="Verdana"/>
                <a:cs typeface="Verdana"/>
              </a:rPr>
              <a:t> </a:t>
            </a:r>
            <a:r>
              <a:rPr kumimoji="0" sz="1600" b="0" i="0" u="none" strike="noStrike" kern="0" cap="none" spc="-10" normalizeH="0" baseline="0" noProof="0" dirty="0">
                <a:ln>
                  <a:noFill/>
                </a:ln>
                <a:solidFill>
                  <a:sysClr val="windowText" lastClr="000000"/>
                </a:solidFill>
                <a:effectLst/>
                <a:uLnTx/>
                <a:uFillTx/>
                <a:latin typeface="Verdana"/>
                <a:cs typeface="Verdana"/>
              </a:rPr>
              <a:t>et</a:t>
            </a:r>
            <a:r>
              <a:rPr kumimoji="0" sz="1600" b="0" i="0" u="none" strike="noStrike" kern="0" cap="none" spc="-80" normalizeH="0" baseline="0" noProof="0" dirty="0">
                <a:ln>
                  <a:noFill/>
                </a:ln>
                <a:solidFill>
                  <a:sysClr val="windowText" lastClr="000000"/>
                </a:solidFill>
                <a:effectLst/>
                <a:uLnTx/>
                <a:uFillTx/>
                <a:latin typeface="Verdana"/>
                <a:cs typeface="Verdana"/>
              </a:rPr>
              <a:t> </a:t>
            </a:r>
            <a:r>
              <a:rPr kumimoji="0" sz="1600" b="0" i="0" u="none" strike="noStrike" kern="0" cap="none" spc="-105" normalizeH="0" baseline="0" noProof="0" dirty="0">
                <a:ln>
                  <a:noFill/>
                </a:ln>
                <a:solidFill>
                  <a:sysClr val="windowText" lastClr="000000"/>
                </a:solidFill>
                <a:effectLst/>
                <a:uLnTx/>
                <a:uFillTx/>
                <a:latin typeface="Verdana"/>
                <a:cs typeface="Verdana"/>
              </a:rPr>
              <a:t>leurs</a:t>
            </a:r>
            <a:r>
              <a:rPr kumimoji="0" sz="1600" b="0" i="0" u="none" strike="noStrike" kern="0" cap="none" spc="-55" normalizeH="0" baseline="0" noProof="0" dirty="0">
                <a:ln>
                  <a:noFill/>
                </a:ln>
                <a:solidFill>
                  <a:sysClr val="windowText" lastClr="000000"/>
                </a:solidFill>
                <a:effectLst/>
                <a:uLnTx/>
                <a:uFillTx/>
                <a:latin typeface="Verdana"/>
                <a:cs typeface="Verdana"/>
              </a:rPr>
              <a:t> </a:t>
            </a:r>
            <a:r>
              <a:rPr kumimoji="0" sz="1600" b="0" i="0" u="none" strike="noStrike" kern="0" cap="none" spc="-10" normalizeH="0" baseline="0" noProof="0" dirty="0">
                <a:ln>
                  <a:noFill/>
                </a:ln>
                <a:solidFill>
                  <a:sysClr val="windowText" lastClr="000000"/>
                </a:solidFill>
                <a:effectLst/>
                <a:uLnTx/>
                <a:uFillTx/>
                <a:latin typeface="Verdana"/>
                <a:cs typeface="Verdana"/>
              </a:rPr>
              <a:t>proches,</a:t>
            </a:r>
            <a:endParaRPr kumimoji="0" sz="1600" b="0" i="0" u="none" strike="noStrike" kern="0" cap="none" spc="0" normalizeH="0" baseline="0" noProof="0">
              <a:ln>
                <a:noFill/>
              </a:ln>
              <a:solidFill>
                <a:sysClr val="windowText" lastClr="000000"/>
              </a:solidFill>
              <a:effectLst/>
              <a:uLnTx/>
              <a:uFillTx/>
              <a:latin typeface="Verdana"/>
              <a:cs typeface="Verdana"/>
            </a:endParaRPr>
          </a:p>
          <a:p>
            <a:pPr marL="299085" marR="5080" lvl="0" indent="-287020" defTabSz="914400" eaLnBrk="1" fontAlgn="auto" latinLnBrk="0" hangingPunct="1">
              <a:lnSpc>
                <a:spcPct val="150000"/>
              </a:lnSpc>
              <a:spcBef>
                <a:spcPts val="0"/>
              </a:spcBef>
              <a:spcAft>
                <a:spcPts val="0"/>
              </a:spcAft>
              <a:buClrTx/>
              <a:buSzTx/>
              <a:buFont typeface="Arial"/>
              <a:buChar char="•"/>
              <a:tabLst>
                <a:tab pos="299085" algn="l"/>
              </a:tabLst>
              <a:defRPr/>
            </a:pPr>
            <a:r>
              <a:rPr kumimoji="0" sz="1600" b="0" i="0" u="none" strike="noStrike" kern="0" cap="none" spc="-70" normalizeH="0" baseline="0" noProof="0" dirty="0">
                <a:ln>
                  <a:noFill/>
                </a:ln>
                <a:solidFill>
                  <a:sysClr val="windowText" lastClr="000000"/>
                </a:solidFill>
                <a:effectLst/>
                <a:uLnTx/>
                <a:uFillTx/>
                <a:latin typeface="Verdana"/>
                <a:cs typeface="Verdana"/>
              </a:rPr>
              <a:t>Assurer</a:t>
            </a:r>
            <a:r>
              <a:rPr kumimoji="0" sz="1600" b="0" i="0" u="none" strike="noStrike" kern="0" cap="none" spc="280"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la</a:t>
            </a:r>
            <a:r>
              <a:rPr kumimoji="0" sz="1600" b="0" i="0" u="none" strike="noStrike" kern="0" cap="none" spc="280" normalizeH="0" baseline="0" noProof="0" dirty="0">
                <a:ln>
                  <a:noFill/>
                </a:ln>
                <a:solidFill>
                  <a:sysClr val="windowText" lastClr="000000"/>
                </a:solidFill>
                <a:effectLst/>
                <a:uLnTx/>
                <a:uFillTx/>
                <a:latin typeface="Verdana"/>
                <a:cs typeface="Verdana"/>
              </a:rPr>
              <a:t> </a:t>
            </a:r>
            <a:r>
              <a:rPr kumimoji="0" sz="1600" b="1" i="0" u="none" strike="noStrike" kern="0" cap="none" spc="-55" normalizeH="0" baseline="0" noProof="0" dirty="0">
                <a:ln>
                  <a:noFill/>
                </a:ln>
                <a:solidFill>
                  <a:srgbClr val="01805E"/>
                </a:solidFill>
                <a:effectLst/>
                <a:uLnTx/>
                <a:uFillTx/>
                <a:latin typeface="Tahoma"/>
                <a:cs typeface="Tahoma"/>
              </a:rPr>
              <a:t>diffusion</a:t>
            </a:r>
            <a:r>
              <a:rPr kumimoji="0" sz="1600" b="1" i="0" u="none" strike="noStrike" kern="0" cap="none" spc="380" normalizeH="0" baseline="0" noProof="0" dirty="0">
                <a:ln>
                  <a:noFill/>
                </a:ln>
                <a:solidFill>
                  <a:srgbClr val="01805E"/>
                </a:solidFill>
                <a:effectLst/>
                <a:uLnTx/>
                <a:uFillTx/>
                <a:latin typeface="Tahoma"/>
                <a:cs typeface="Tahoma"/>
              </a:rPr>
              <a:t> </a:t>
            </a:r>
            <a:r>
              <a:rPr kumimoji="0" sz="1600" b="1" i="0" u="none" strike="noStrike" kern="0" cap="none" spc="0" normalizeH="0" baseline="0" noProof="0" dirty="0">
                <a:ln>
                  <a:noFill/>
                </a:ln>
                <a:solidFill>
                  <a:srgbClr val="01805E"/>
                </a:solidFill>
                <a:effectLst/>
                <a:uLnTx/>
                <a:uFillTx/>
                <a:latin typeface="Tahoma"/>
                <a:cs typeface="Tahoma"/>
              </a:rPr>
              <a:t>des</a:t>
            </a:r>
            <a:r>
              <a:rPr kumimoji="0" sz="1600" b="1" i="0" u="none" strike="noStrike" kern="0" cap="none" spc="375" normalizeH="0" baseline="0" noProof="0" dirty="0">
                <a:ln>
                  <a:noFill/>
                </a:ln>
                <a:solidFill>
                  <a:srgbClr val="01805E"/>
                </a:solidFill>
                <a:effectLst/>
                <a:uLnTx/>
                <a:uFillTx/>
                <a:latin typeface="Tahoma"/>
                <a:cs typeface="Tahoma"/>
              </a:rPr>
              <a:t> </a:t>
            </a:r>
            <a:r>
              <a:rPr kumimoji="0" sz="1600" b="1" i="0" u="none" strike="noStrike" kern="0" cap="none" spc="0" normalizeH="0" baseline="0" noProof="0" dirty="0">
                <a:ln>
                  <a:noFill/>
                </a:ln>
                <a:solidFill>
                  <a:srgbClr val="01805E"/>
                </a:solidFill>
                <a:effectLst/>
                <a:uLnTx/>
                <a:uFillTx/>
                <a:latin typeface="Tahoma"/>
                <a:cs typeface="Tahoma"/>
              </a:rPr>
              <a:t>connaissances,</a:t>
            </a:r>
            <a:r>
              <a:rPr kumimoji="0" sz="1600" b="1" i="0" u="none" strike="noStrike" kern="0" cap="none" spc="390" normalizeH="0" baseline="0" noProof="0" dirty="0">
                <a:ln>
                  <a:noFill/>
                </a:ln>
                <a:solidFill>
                  <a:srgbClr val="01805E"/>
                </a:solidFill>
                <a:effectLst/>
                <a:uLnTx/>
                <a:uFillTx/>
                <a:latin typeface="Tahoma"/>
                <a:cs typeface="Tahoma"/>
              </a:rPr>
              <a:t> </a:t>
            </a:r>
            <a:r>
              <a:rPr kumimoji="0" sz="1600" b="1" i="0" u="none" strike="noStrike" kern="0" cap="none" spc="0" normalizeH="0" baseline="0" noProof="0" dirty="0">
                <a:ln>
                  <a:noFill/>
                </a:ln>
                <a:solidFill>
                  <a:srgbClr val="01805E"/>
                </a:solidFill>
                <a:effectLst/>
                <a:uLnTx/>
                <a:uFillTx/>
                <a:latin typeface="Tahoma"/>
                <a:cs typeface="Tahoma"/>
              </a:rPr>
              <a:t>des</a:t>
            </a:r>
            <a:r>
              <a:rPr kumimoji="0" sz="1600" b="1" i="0" u="none" strike="noStrike" kern="0" cap="none" spc="390" normalizeH="0" baseline="0" noProof="0" dirty="0">
                <a:ln>
                  <a:noFill/>
                </a:ln>
                <a:solidFill>
                  <a:srgbClr val="01805E"/>
                </a:solidFill>
                <a:effectLst/>
                <a:uLnTx/>
                <a:uFillTx/>
                <a:latin typeface="Tahoma"/>
                <a:cs typeface="Tahoma"/>
              </a:rPr>
              <a:t> </a:t>
            </a:r>
            <a:r>
              <a:rPr kumimoji="0" sz="1600" b="1" i="0" u="none" strike="noStrike" kern="0" cap="none" spc="-25" normalizeH="0" baseline="0" noProof="0" dirty="0">
                <a:ln>
                  <a:noFill/>
                </a:ln>
                <a:solidFill>
                  <a:srgbClr val="01805E"/>
                </a:solidFill>
                <a:effectLst/>
                <a:uLnTx/>
                <a:uFillTx/>
                <a:latin typeface="Tahoma"/>
                <a:cs typeface="Tahoma"/>
              </a:rPr>
              <a:t>savoirs</a:t>
            </a:r>
            <a:r>
              <a:rPr kumimoji="0" sz="1600" b="1" i="0" u="none" strike="noStrike" kern="0" cap="none" spc="380" normalizeH="0" baseline="0" noProof="0" dirty="0">
                <a:ln>
                  <a:noFill/>
                </a:ln>
                <a:solidFill>
                  <a:srgbClr val="01805E"/>
                </a:solidFill>
                <a:effectLst/>
                <a:uLnTx/>
                <a:uFillTx/>
                <a:latin typeface="Tahoma"/>
                <a:cs typeface="Tahoma"/>
              </a:rPr>
              <a:t> </a:t>
            </a:r>
            <a:r>
              <a:rPr kumimoji="0" sz="1600" b="1" i="0" u="none" strike="noStrike" kern="0" cap="none" spc="0" normalizeH="0" baseline="0" noProof="0" dirty="0">
                <a:ln>
                  <a:noFill/>
                </a:ln>
                <a:solidFill>
                  <a:srgbClr val="01805E"/>
                </a:solidFill>
                <a:effectLst/>
                <a:uLnTx/>
                <a:uFillTx/>
                <a:latin typeface="Tahoma"/>
                <a:cs typeface="Tahoma"/>
              </a:rPr>
              <a:t>et</a:t>
            </a:r>
            <a:r>
              <a:rPr kumimoji="0" sz="1600" b="1" i="0" u="none" strike="noStrike" kern="0" cap="none" spc="370" normalizeH="0" baseline="0" noProof="0" dirty="0">
                <a:ln>
                  <a:noFill/>
                </a:ln>
                <a:solidFill>
                  <a:srgbClr val="01805E"/>
                </a:solidFill>
                <a:effectLst/>
                <a:uLnTx/>
                <a:uFillTx/>
                <a:latin typeface="Tahoma"/>
                <a:cs typeface="Tahoma"/>
              </a:rPr>
              <a:t> </a:t>
            </a:r>
            <a:r>
              <a:rPr kumimoji="0" sz="1600" b="1" i="0" u="none" strike="noStrike" kern="0" cap="none" spc="0" normalizeH="0" baseline="0" noProof="0" dirty="0">
                <a:ln>
                  <a:noFill/>
                </a:ln>
                <a:solidFill>
                  <a:srgbClr val="01805E"/>
                </a:solidFill>
                <a:effectLst/>
                <a:uLnTx/>
                <a:uFillTx/>
                <a:latin typeface="Tahoma"/>
                <a:cs typeface="Tahoma"/>
              </a:rPr>
              <a:t>des</a:t>
            </a:r>
            <a:r>
              <a:rPr kumimoji="0" sz="1600" b="1" i="0" u="none" strike="noStrike" kern="0" cap="none" spc="380" normalizeH="0" baseline="0" noProof="0" dirty="0">
                <a:ln>
                  <a:noFill/>
                </a:ln>
                <a:solidFill>
                  <a:srgbClr val="01805E"/>
                </a:solidFill>
                <a:effectLst/>
                <a:uLnTx/>
                <a:uFillTx/>
                <a:latin typeface="Tahoma"/>
                <a:cs typeface="Tahoma"/>
              </a:rPr>
              <a:t> </a:t>
            </a:r>
            <a:r>
              <a:rPr kumimoji="0" sz="1600" b="1" i="0" u="none" strike="noStrike" kern="0" cap="none" spc="-10" normalizeH="0" baseline="0" noProof="0" dirty="0">
                <a:ln>
                  <a:noFill/>
                </a:ln>
                <a:solidFill>
                  <a:srgbClr val="01805E"/>
                </a:solidFill>
                <a:effectLst/>
                <a:uLnTx/>
                <a:uFillTx/>
                <a:latin typeface="Tahoma"/>
                <a:cs typeface="Tahoma"/>
              </a:rPr>
              <a:t>bonnes pratiques</a:t>
            </a:r>
            <a:r>
              <a:rPr kumimoji="0" sz="1600" b="1" i="0" u="none" strike="noStrike" kern="0" cap="none" spc="-10" normalizeH="0" baseline="0" noProof="0" dirty="0">
                <a:ln>
                  <a:noFill/>
                </a:ln>
                <a:solidFill>
                  <a:sysClr val="windowText" lastClr="000000"/>
                </a:solidFill>
                <a:effectLst/>
                <a:uLnTx/>
                <a:uFillTx/>
                <a:latin typeface="Tahoma"/>
                <a:cs typeface="Tahoma"/>
              </a:rPr>
              <a:t>.</a:t>
            </a:r>
            <a:endParaRPr kumimoji="0" sz="1600" b="0" i="0" u="none" strike="noStrike" kern="0" cap="none" spc="0" normalizeH="0" baseline="0" noProof="0">
              <a:ln>
                <a:noFill/>
              </a:ln>
              <a:solidFill>
                <a:sysClr val="windowText" lastClr="000000"/>
              </a:solidFill>
              <a:effectLst/>
              <a:uLnTx/>
              <a:uFillTx/>
              <a:latin typeface="Tahoma"/>
              <a:cs typeface="Tahoma"/>
            </a:endParaRPr>
          </a:p>
        </p:txBody>
      </p:sp>
      <p:sp>
        <p:nvSpPr>
          <p:cNvPr id="14" name="object 14"/>
          <p:cNvSpPr txBox="1"/>
          <p:nvPr/>
        </p:nvSpPr>
        <p:spPr>
          <a:xfrm>
            <a:off x="2435098" y="5540450"/>
            <a:ext cx="347662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sng" strike="noStrike" kern="0" cap="none" spc="-85" normalizeH="0" baseline="0" noProof="0" dirty="0">
                <a:ln>
                  <a:noFill/>
                </a:ln>
                <a:solidFill>
                  <a:srgbClr val="0462C1"/>
                </a:solidFill>
                <a:effectLst/>
                <a:uLnTx/>
                <a:uFill>
                  <a:solidFill>
                    <a:srgbClr val="0462C1"/>
                  </a:solidFill>
                </a:uFill>
                <a:latin typeface="Tahoma"/>
                <a:cs typeface="Tahoma"/>
                <a:hlinkClick r:id="rId4"/>
              </a:rPr>
              <a:t>referent-</a:t>
            </a:r>
            <a:r>
              <a:rPr kumimoji="0" sz="1800" b="1" i="0" u="sng" strike="noStrike" kern="0" cap="none" spc="-25" normalizeH="0" baseline="0" noProof="0" dirty="0">
                <a:ln>
                  <a:noFill/>
                </a:ln>
                <a:solidFill>
                  <a:srgbClr val="0462C1"/>
                </a:solidFill>
                <a:effectLst/>
                <a:uLnTx/>
                <a:uFill>
                  <a:solidFill>
                    <a:srgbClr val="0462C1"/>
                  </a:solidFill>
                </a:uFill>
                <a:latin typeface="Tahoma"/>
                <a:cs typeface="Tahoma"/>
                <a:hlinkClick r:id="rId4"/>
              </a:rPr>
              <a:t>handicap@ghu-</a:t>
            </a:r>
            <a:r>
              <a:rPr kumimoji="0" sz="1800" b="1" i="0" u="sng" strike="noStrike" kern="0" cap="none" spc="-75" normalizeH="0" baseline="0" noProof="0" dirty="0">
                <a:ln>
                  <a:noFill/>
                </a:ln>
                <a:solidFill>
                  <a:srgbClr val="0462C1"/>
                </a:solidFill>
                <a:effectLst/>
                <a:uLnTx/>
                <a:uFill>
                  <a:solidFill>
                    <a:srgbClr val="0462C1"/>
                  </a:solidFill>
                </a:uFill>
                <a:latin typeface="Tahoma"/>
                <a:cs typeface="Tahoma"/>
                <a:hlinkClick r:id="rId4"/>
              </a:rPr>
              <a:t>paris.fr</a:t>
            </a:r>
            <a:endParaRPr kumimoji="0" sz="1800" b="0" i="0" u="none" strike="noStrike" kern="0" cap="none" spc="0" normalizeH="0" baseline="0" noProof="0">
              <a:ln>
                <a:noFill/>
              </a:ln>
              <a:solidFill>
                <a:sysClr val="windowText" lastClr="000000"/>
              </a:solidFill>
              <a:effectLst/>
              <a:uLnTx/>
              <a:uFillTx/>
              <a:latin typeface="Tahoma"/>
              <a:cs typeface="Tahom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700" y="341833"/>
            <a:ext cx="2117725" cy="391795"/>
          </a:xfrm>
          <a:prstGeom prst="rect">
            <a:avLst/>
          </a:prstGeom>
        </p:spPr>
        <p:txBody>
          <a:bodyPr vert="horz" wrap="square" lIns="0" tIns="12700" rIns="0" bIns="0" rtlCol="0">
            <a:spAutoFit/>
          </a:bodyPr>
          <a:lstStyle/>
          <a:p>
            <a:pPr marL="12700">
              <a:lnSpc>
                <a:spcPct val="100000"/>
              </a:lnSpc>
              <a:spcBef>
                <a:spcPts val="100"/>
              </a:spcBef>
              <a:tabLst>
                <a:tab pos="540385" algn="l"/>
              </a:tabLst>
            </a:pPr>
            <a:r>
              <a:rPr u="sng" dirty="0">
                <a:uFill>
                  <a:solidFill>
                    <a:srgbClr val="01805E"/>
                  </a:solidFill>
                </a:uFill>
              </a:rPr>
              <a:t>	</a:t>
            </a:r>
            <a:r>
              <a:rPr u="none" spc="-140" dirty="0"/>
              <a:t>Les</a:t>
            </a:r>
            <a:r>
              <a:rPr u="none" spc="-35" dirty="0"/>
              <a:t> enjeux</a:t>
            </a:r>
          </a:p>
        </p:txBody>
      </p:sp>
      <p:sp>
        <p:nvSpPr>
          <p:cNvPr id="3" name="object 3"/>
          <p:cNvSpPr txBox="1"/>
          <p:nvPr/>
        </p:nvSpPr>
        <p:spPr>
          <a:xfrm>
            <a:off x="3136773" y="1068070"/>
            <a:ext cx="8579485" cy="4004310"/>
          </a:xfrm>
          <a:prstGeom prst="rect">
            <a:avLst/>
          </a:prstGeom>
        </p:spPr>
        <p:txBody>
          <a:bodyPr vert="horz" wrap="square" lIns="0" tIns="43815" rIns="0" bIns="0" rtlCol="0">
            <a:spAutoFit/>
          </a:bodyPr>
          <a:lstStyle/>
          <a:p>
            <a:pPr marL="355600" marR="259079" lvl="0" indent="-342900" defTabSz="914400" eaLnBrk="1" fontAlgn="auto" latinLnBrk="0" hangingPunct="1">
              <a:lnSpc>
                <a:spcPts val="1939"/>
              </a:lnSpc>
              <a:spcBef>
                <a:spcPts val="345"/>
              </a:spcBef>
              <a:spcAft>
                <a:spcPts val="0"/>
              </a:spcAft>
              <a:buClrTx/>
              <a:buSzTx/>
              <a:buFont typeface="Arial"/>
              <a:buChar char="•"/>
              <a:tabLst>
                <a:tab pos="355600" algn="l"/>
              </a:tabLst>
              <a:defRPr/>
            </a:pPr>
            <a:r>
              <a:rPr kumimoji="0" sz="1800" b="1" i="0" u="none" strike="noStrike" kern="0" cap="none" spc="-55" normalizeH="0" baseline="0" noProof="0" dirty="0">
                <a:ln>
                  <a:noFill/>
                </a:ln>
                <a:solidFill>
                  <a:srgbClr val="01805E"/>
                </a:solidFill>
                <a:effectLst/>
                <a:uLnTx/>
                <a:uFillTx/>
                <a:latin typeface="Tahoma"/>
                <a:cs typeface="Tahoma"/>
              </a:rPr>
              <a:t>Mobiliser </a:t>
            </a:r>
            <a:r>
              <a:rPr kumimoji="0" sz="1800" b="1" i="0" u="none" strike="noStrike" kern="0" cap="none" spc="-25" normalizeH="0" baseline="0" noProof="0" dirty="0">
                <a:ln>
                  <a:noFill/>
                </a:ln>
                <a:solidFill>
                  <a:srgbClr val="01805E"/>
                </a:solidFill>
                <a:effectLst/>
                <a:uLnTx/>
                <a:uFillTx/>
                <a:latin typeface="Tahoma"/>
                <a:cs typeface="Tahoma"/>
              </a:rPr>
              <a:t>l’ensemble</a:t>
            </a:r>
            <a:r>
              <a:rPr kumimoji="0" sz="1800" b="1" i="0" u="none" strike="noStrike" kern="0" cap="none" spc="-60" normalizeH="0" baseline="0" noProof="0" dirty="0">
                <a:ln>
                  <a:noFill/>
                </a:ln>
                <a:solidFill>
                  <a:srgbClr val="01805E"/>
                </a:solidFill>
                <a:effectLst/>
                <a:uLnTx/>
                <a:uFillTx/>
                <a:latin typeface="Tahoma"/>
                <a:cs typeface="Tahoma"/>
              </a:rPr>
              <a:t> </a:t>
            </a:r>
            <a:r>
              <a:rPr kumimoji="0" sz="1800" b="1" i="0" u="none" strike="noStrike" kern="0" cap="none" spc="0" normalizeH="0" baseline="0" noProof="0" dirty="0">
                <a:ln>
                  <a:noFill/>
                </a:ln>
                <a:solidFill>
                  <a:srgbClr val="01805E"/>
                </a:solidFill>
                <a:effectLst/>
                <a:uLnTx/>
                <a:uFillTx/>
                <a:latin typeface="Tahoma"/>
                <a:cs typeface="Tahoma"/>
              </a:rPr>
              <a:t>des</a:t>
            </a:r>
            <a:r>
              <a:rPr kumimoji="0" sz="1800" b="1" i="0" u="none" strike="noStrike" kern="0" cap="none" spc="-45" normalizeH="0" baseline="0" noProof="0" dirty="0">
                <a:ln>
                  <a:noFill/>
                </a:ln>
                <a:solidFill>
                  <a:srgbClr val="01805E"/>
                </a:solidFill>
                <a:effectLst/>
                <a:uLnTx/>
                <a:uFillTx/>
                <a:latin typeface="Tahoma"/>
                <a:cs typeface="Tahoma"/>
              </a:rPr>
              <a:t> </a:t>
            </a:r>
            <a:r>
              <a:rPr kumimoji="0" sz="1800" b="1" i="0" u="none" strike="noStrike" kern="0" cap="none" spc="-65" normalizeH="0" baseline="0" noProof="0" dirty="0">
                <a:ln>
                  <a:noFill/>
                </a:ln>
                <a:solidFill>
                  <a:srgbClr val="01805E"/>
                </a:solidFill>
                <a:effectLst/>
                <a:uLnTx/>
                <a:uFillTx/>
                <a:latin typeface="Tahoma"/>
                <a:cs typeface="Tahoma"/>
              </a:rPr>
              <a:t>professionnels</a:t>
            </a:r>
            <a:r>
              <a:rPr kumimoji="0" sz="1800" b="1" i="0" u="none" strike="noStrike" kern="0" cap="none" spc="-60" normalizeH="0" baseline="0" noProof="0" dirty="0">
                <a:ln>
                  <a:noFill/>
                </a:ln>
                <a:solidFill>
                  <a:srgbClr val="01805E"/>
                </a:solidFill>
                <a:effectLst/>
                <a:uLnTx/>
                <a:uFillTx/>
                <a:latin typeface="Tahoma"/>
                <a:cs typeface="Tahoma"/>
              </a:rPr>
              <a:t> </a:t>
            </a:r>
            <a:r>
              <a:rPr kumimoji="0" sz="1800" b="1" i="0" u="none" strike="noStrike" kern="0" cap="none" spc="0" normalizeH="0" baseline="0" noProof="0" dirty="0">
                <a:ln>
                  <a:noFill/>
                </a:ln>
                <a:solidFill>
                  <a:srgbClr val="01805E"/>
                </a:solidFill>
                <a:effectLst/>
                <a:uLnTx/>
                <a:uFillTx/>
                <a:latin typeface="Tahoma"/>
                <a:cs typeface="Tahoma"/>
              </a:rPr>
              <a:t>du</a:t>
            </a:r>
            <a:r>
              <a:rPr kumimoji="0" sz="1800" b="1" i="0" u="none" strike="noStrike" kern="0" cap="none" spc="-50" normalizeH="0" baseline="0" noProof="0" dirty="0">
                <a:ln>
                  <a:noFill/>
                </a:ln>
                <a:solidFill>
                  <a:srgbClr val="01805E"/>
                </a:solidFill>
                <a:effectLst/>
                <a:uLnTx/>
                <a:uFillTx/>
                <a:latin typeface="Tahoma"/>
                <a:cs typeface="Tahoma"/>
              </a:rPr>
              <a:t> </a:t>
            </a:r>
            <a:r>
              <a:rPr kumimoji="0" sz="1800" b="1" i="0" u="none" strike="noStrike" kern="0" cap="none" spc="-40" normalizeH="0" baseline="0" noProof="0" dirty="0">
                <a:ln>
                  <a:noFill/>
                </a:ln>
                <a:solidFill>
                  <a:srgbClr val="01805E"/>
                </a:solidFill>
                <a:effectLst/>
                <a:uLnTx/>
                <a:uFillTx/>
                <a:latin typeface="Tahoma"/>
                <a:cs typeface="Tahoma"/>
              </a:rPr>
              <a:t>GHU</a:t>
            </a:r>
            <a:r>
              <a:rPr kumimoji="0" sz="1800" b="1" i="0" u="none" strike="noStrike" kern="0" cap="none" spc="-35" normalizeH="0" baseline="0" noProof="0" dirty="0">
                <a:ln>
                  <a:noFill/>
                </a:ln>
                <a:solidFill>
                  <a:srgbClr val="01805E"/>
                </a:solidFill>
                <a:effectLst/>
                <a:uLnTx/>
                <a:uFillTx/>
                <a:latin typeface="Tahoma"/>
                <a:cs typeface="Tahoma"/>
              </a:rPr>
              <a:t> </a:t>
            </a:r>
            <a:r>
              <a:rPr kumimoji="0" sz="1800" b="1" i="0" u="none" strike="noStrike" kern="0" cap="none" spc="-110" normalizeH="0" baseline="0" noProof="0" dirty="0">
                <a:ln>
                  <a:noFill/>
                </a:ln>
                <a:solidFill>
                  <a:srgbClr val="01805E"/>
                </a:solidFill>
                <a:effectLst/>
                <a:uLnTx/>
                <a:uFillTx/>
                <a:latin typeface="Tahoma"/>
                <a:cs typeface="Tahoma"/>
              </a:rPr>
              <a:t>Paris</a:t>
            </a:r>
            <a:r>
              <a:rPr kumimoji="0" sz="1800" b="1" i="0" u="none" strike="noStrike" kern="0" cap="none" spc="-25" normalizeH="0" baseline="0" noProof="0" dirty="0">
                <a:ln>
                  <a:noFill/>
                </a:ln>
                <a:solidFill>
                  <a:srgbClr val="01805E"/>
                </a:solidFill>
                <a:effectLst/>
                <a:uLnTx/>
                <a:uFillTx/>
                <a:latin typeface="Tahoma"/>
                <a:cs typeface="Tahoma"/>
              </a:rPr>
              <a:t> </a:t>
            </a:r>
            <a:r>
              <a:rPr kumimoji="0" sz="1800" b="0" i="0" u="none" strike="noStrike" kern="0" cap="none" spc="-35" normalizeH="0" baseline="0" noProof="0" dirty="0">
                <a:ln>
                  <a:noFill/>
                </a:ln>
                <a:solidFill>
                  <a:sysClr val="windowText" lastClr="000000"/>
                </a:solidFill>
                <a:effectLst/>
                <a:uLnTx/>
                <a:uFillTx/>
                <a:latin typeface="Verdana"/>
                <a:cs typeface="Verdana"/>
              </a:rPr>
              <a:t>afin</a:t>
            </a:r>
            <a:r>
              <a:rPr kumimoji="0" sz="1800" b="0" i="0" u="none" strike="noStrike" kern="0" cap="none" spc="-160" normalizeH="0" baseline="0" noProof="0" dirty="0">
                <a:ln>
                  <a:noFill/>
                </a:ln>
                <a:solidFill>
                  <a:sysClr val="windowText" lastClr="000000"/>
                </a:solidFill>
                <a:effectLst/>
                <a:uLnTx/>
                <a:uFillTx/>
                <a:latin typeface="Verdana"/>
                <a:cs typeface="Verdana"/>
              </a:rPr>
              <a:t> </a:t>
            </a:r>
            <a:r>
              <a:rPr kumimoji="0" sz="1800" b="0" i="0" u="none" strike="noStrike" kern="0" cap="none" spc="-60" normalizeH="0" baseline="0" noProof="0" dirty="0">
                <a:ln>
                  <a:noFill/>
                </a:ln>
                <a:solidFill>
                  <a:sysClr val="windowText" lastClr="000000"/>
                </a:solidFill>
                <a:effectLst/>
                <a:uLnTx/>
                <a:uFillTx/>
                <a:latin typeface="Verdana"/>
                <a:cs typeface="Verdana"/>
              </a:rPr>
              <a:t>d’assurer</a:t>
            </a:r>
            <a:r>
              <a:rPr kumimoji="0" sz="1800" b="0" i="0" u="none" strike="noStrike" kern="0" cap="none" spc="-110" normalizeH="0" baseline="0" noProof="0" dirty="0">
                <a:ln>
                  <a:noFill/>
                </a:ln>
                <a:solidFill>
                  <a:sysClr val="windowText" lastClr="000000"/>
                </a:solidFill>
                <a:effectLst/>
                <a:uLnTx/>
                <a:uFillTx/>
                <a:latin typeface="Verdana"/>
                <a:cs typeface="Verdana"/>
              </a:rPr>
              <a:t> </a:t>
            </a:r>
            <a:r>
              <a:rPr kumimoji="0" sz="1800" b="0" i="0" u="none" strike="noStrike" kern="0" cap="none" spc="-25" normalizeH="0" baseline="0" noProof="0" dirty="0">
                <a:ln>
                  <a:noFill/>
                </a:ln>
                <a:solidFill>
                  <a:sysClr val="windowText" lastClr="000000"/>
                </a:solidFill>
                <a:effectLst/>
                <a:uLnTx/>
                <a:uFillTx/>
                <a:latin typeface="Verdana"/>
                <a:cs typeface="Verdana"/>
              </a:rPr>
              <a:t>un </a:t>
            </a:r>
            <a:r>
              <a:rPr kumimoji="0" sz="1800" b="0" i="0" u="none" strike="noStrike" kern="0" cap="none" spc="50" normalizeH="0" baseline="0" noProof="0" dirty="0">
                <a:ln>
                  <a:noFill/>
                </a:ln>
                <a:solidFill>
                  <a:sysClr val="windowText" lastClr="000000"/>
                </a:solidFill>
                <a:effectLst/>
                <a:uLnTx/>
                <a:uFillTx/>
                <a:latin typeface="Verdana"/>
                <a:cs typeface="Verdana"/>
              </a:rPr>
              <a:t>accompagnement</a:t>
            </a:r>
            <a:r>
              <a:rPr kumimoji="0" sz="1800" b="0" i="0" u="none" strike="noStrike" kern="0" cap="none" spc="-100" normalizeH="0" baseline="0" noProof="0" dirty="0">
                <a:ln>
                  <a:noFill/>
                </a:ln>
                <a:solidFill>
                  <a:sysClr val="windowText" lastClr="000000"/>
                </a:solidFill>
                <a:effectLst/>
                <a:uLnTx/>
                <a:uFillTx/>
                <a:latin typeface="Verdana"/>
                <a:cs typeface="Verdana"/>
              </a:rPr>
              <a:t> </a:t>
            </a:r>
            <a:r>
              <a:rPr kumimoji="0" sz="1800" b="0" i="0" u="none" strike="noStrike" kern="0" cap="none" spc="65" normalizeH="0" baseline="0" noProof="0" dirty="0">
                <a:ln>
                  <a:noFill/>
                </a:ln>
                <a:solidFill>
                  <a:sysClr val="windowText" lastClr="000000"/>
                </a:solidFill>
                <a:effectLst/>
                <a:uLnTx/>
                <a:uFillTx/>
                <a:latin typeface="Verdana"/>
                <a:cs typeface="Verdana"/>
              </a:rPr>
              <a:t>adapté</a:t>
            </a:r>
            <a:r>
              <a:rPr kumimoji="0" sz="1800" b="0" i="0" u="none" strike="noStrike" kern="0" cap="none" spc="-105" normalizeH="0" baseline="0" noProof="0" dirty="0">
                <a:ln>
                  <a:noFill/>
                </a:ln>
                <a:solidFill>
                  <a:sysClr val="windowText" lastClr="000000"/>
                </a:solidFill>
                <a:effectLst/>
                <a:uLnTx/>
                <a:uFillTx/>
                <a:latin typeface="Verdana"/>
                <a:cs typeface="Verdana"/>
              </a:rPr>
              <a:t> </a:t>
            </a:r>
            <a:r>
              <a:rPr kumimoji="0" sz="1800" b="0" i="0" u="none" strike="noStrike" kern="0" cap="none" spc="-35" normalizeH="0" baseline="0" noProof="0" dirty="0">
                <a:ln>
                  <a:noFill/>
                </a:ln>
                <a:solidFill>
                  <a:sysClr val="windowText" lastClr="000000"/>
                </a:solidFill>
                <a:effectLst/>
                <a:uLnTx/>
                <a:uFillTx/>
                <a:latin typeface="Verdana"/>
                <a:cs typeface="Verdana"/>
              </a:rPr>
              <a:t>aux</a:t>
            </a:r>
            <a:r>
              <a:rPr kumimoji="0" sz="1800" b="0" i="0" u="none" strike="noStrike" kern="0" cap="none" spc="-120" normalizeH="0" baseline="0" noProof="0" dirty="0">
                <a:ln>
                  <a:noFill/>
                </a:ln>
                <a:solidFill>
                  <a:sysClr val="windowText" lastClr="000000"/>
                </a:solidFill>
                <a:effectLst/>
                <a:uLnTx/>
                <a:uFillTx/>
                <a:latin typeface="Verdana"/>
                <a:cs typeface="Verdana"/>
              </a:rPr>
              <a:t> </a:t>
            </a:r>
            <a:r>
              <a:rPr kumimoji="0" sz="1800" b="0" i="0" u="none" strike="noStrike" kern="0" cap="none" spc="-65" normalizeH="0" baseline="0" noProof="0" dirty="0">
                <a:ln>
                  <a:noFill/>
                </a:ln>
                <a:solidFill>
                  <a:sysClr val="windowText" lastClr="000000"/>
                </a:solidFill>
                <a:effectLst/>
                <a:uLnTx/>
                <a:uFillTx/>
                <a:latin typeface="Verdana"/>
                <a:cs typeface="Verdana"/>
              </a:rPr>
              <a:t>besoins</a:t>
            </a:r>
            <a:r>
              <a:rPr kumimoji="0" sz="1800" b="0" i="0" u="none" strike="noStrike" kern="0" cap="none" spc="-114" normalizeH="0" baseline="0" noProof="0" dirty="0">
                <a:ln>
                  <a:noFill/>
                </a:ln>
                <a:solidFill>
                  <a:sysClr val="windowText" lastClr="000000"/>
                </a:solidFill>
                <a:effectLst/>
                <a:uLnTx/>
                <a:uFillTx/>
                <a:latin typeface="Verdana"/>
                <a:cs typeface="Verdana"/>
              </a:rPr>
              <a:t> </a:t>
            </a:r>
            <a:r>
              <a:rPr kumimoji="0" sz="1800" b="0" i="0" u="none" strike="noStrike" kern="0" cap="none" spc="-20" normalizeH="0" baseline="0" noProof="0" dirty="0">
                <a:ln>
                  <a:noFill/>
                </a:ln>
                <a:solidFill>
                  <a:sysClr val="windowText" lastClr="000000"/>
                </a:solidFill>
                <a:effectLst/>
                <a:uLnTx/>
                <a:uFillTx/>
                <a:latin typeface="Verdana"/>
                <a:cs typeface="Verdana"/>
              </a:rPr>
              <a:t>des</a:t>
            </a:r>
            <a:r>
              <a:rPr kumimoji="0" sz="1800" b="0" i="0" u="none" strike="noStrike" kern="0" cap="none" spc="-110" normalizeH="0" baseline="0" noProof="0" dirty="0">
                <a:ln>
                  <a:noFill/>
                </a:ln>
                <a:solidFill>
                  <a:sysClr val="windowText" lastClr="000000"/>
                </a:solidFill>
                <a:effectLst/>
                <a:uLnTx/>
                <a:uFillTx/>
                <a:latin typeface="Verdana"/>
                <a:cs typeface="Verdana"/>
              </a:rPr>
              <a:t> </a:t>
            </a:r>
            <a:r>
              <a:rPr kumimoji="0" sz="1800" b="0" i="0" u="none" strike="noStrike" kern="0" cap="none" spc="-75" normalizeH="0" baseline="0" noProof="0" dirty="0">
                <a:ln>
                  <a:noFill/>
                </a:ln>
                <a:solidFill>
                  <a:sysClr val="windowText" lastClr="000000"/>
                </a:solidFill>
                <a:effectLst/>
                <a:uLnTx/>
                <a:uFillTx/>
                <a:latin typeface="Verdana"/>
                <a:cs typeface="Verdana"/>
              </a:rPr>
              <a:t>usagers</a:t>
            </a:r>
            <a:r>
              <a:rPr kumimoji="0" sz="1800" b="0" i="0" u="none" strike="noStrike" kern="0" cap="none" spc="-114" normalizeH="0" baseline="0" noProof="0" dirty="0">
                <a:ln>
                  <a:noFill/>
                </a:ln>
                <a:solidFill>
                  <a:sysClr val="windowText" lastClr="000000"/>
                </a:solidFill>
                <a:effectLst/>
                <a:uLnTx/>
                <a:uFillTx/>
                <a:latin typeface="Verdana"/>
                <a:cs typeface="Verdana"/>
              </a:rPr>
              <a:t> </a:t>
            </a:r>
            <a:r>
              <a:rPr kumimoji="0" sz="1800" b="0" i="0" u="none" strike="noStrike" kern="0" cap="none" spc="0" normalizeH="0" baseline="0" noProof="0" dirty="0">
                <a:ln>
                  <a:noFill/>
                </a:ln>
                <a:solidFill>
                  <a:sysClr val="windowText" lastClr="000000"/>
                </a:solidFill>
                <a:effectLst/>
                <a:uLnTx/>
                <a:uFillTx/>
                <a:latin typeface="Verdana"/>
                <a:cs typeface="Verdana"/>
              </a:rPr>
              <a:t>et</a:t>
            </a:r>
            <a:r>
              <a:rPr kumimoji="0" sz="1800" b="0" i="0" u="none" strike="noStrike" kern="0" cap="none" spc="-110" normalizeH="0" baseline="0" noProof="0" dirty="0">
                <a:ln>
                  <a:noFill/>
                </a:ln>
                <a:solidFill>
                  <a:sysClr val="windowText" lastClr="000000"/>
                </a:solidFill>
                <a:effectLst/>
                <a:uLnTx/>
                <a:uFillTx/>
                <a:latin typeface="Verdana"/>
                <a:cs typeface="Verdana"/>
              </a:rPr>
              <a:t> </a:t>
            </a:r>
            <a:r>
              <a:rPr kumimoji="0" sz="1800" b="0" i="0" u="none" strike="noStrike" kern="0" cap="none" spc="95" normalizeH="0" baseline="0" noProof="0" dirty="0">
                <a:ln>
                  <a:noFill/>
                </a:ln>
                <a:solidFill>
                  <a:sysClr val="windowText" lastClr="000000"/>
                </a:solidFill>
                <a:effectLst/>
                <a:uLnTx/>
                <a:uFillTx/>
                <a:latin typeface="Verdana"/>
                <a:cs typeface="Verdana"/>
              </a:rPr>
              <a:t>de</a:t>
            </a:r>
            <a:r>
              <a:rPr kumimoji="0" sz="1800" b="0" i="0" u="none" strike="noStrike" kern="0" cap="none" spc="-110" normalizeH="0" baseline="0" noProof="0" dirty="0">
                <a:ln>
                  <a:noFill/>
                </a:ln>
                <a:solidFill>
                  <a:sysClr val="windowText" lastClr="000000"/>
                </a:solidFill>
                <a:effectLst/>
                <a:uLnTx/>
                <a:uFillTx/>
                <a:latin typeface="Verdana"/>
                <a:cs typeface="Verdana"/>
              </a:rPr>
              <a:t> </a:t>
            </a:r>
            <a:r>
              <a:rPr kumimoji="0" sz="1800" b="0" i="0" u="none" strike="noStrike" kern="0" cap="none" spc="-114" normalizeH="0" baseline="0" noProof="0" dirty="0">
                <a:ln>
                  <a:noFill/>
                </a:ln>
                <a:solidFill>
                  <a:sysClr val="windowText" lastClr="000000"/>
                </a:solidFill>
                <a:effectLst/>
                <a:uLnTx/>
                <a:uFillTx/>
                <a:latin typeface="Verdana"/>
                <a:cs typeface="Verdana"/>
              </a:rPr>
              <a:t>leurs</a:t>
            </a:r>
            <a:r>
              <a:rPr kumimoji="0" sz="1800" b="0" i="0" u="none" strike="noStrike" kern="0" cap="none" spc="-100" normalizeH="0" baseline="0" noProof="0" dirty="0">
                <a:ln>
                  <a:noFill/>
                </a:ln>
                <a:solidFill>
                  <a:sysClr val="windowText" lastClr="000000"/>
                </a:solidFill>
                <a:effectLst/>
                <a:uLnTx/>
                <a:uFillTx/>
                <a:latin typeface="Verdana"/>
                <a:cs typeface="Verdana"/>
              </a:rPr>
              <a:t> </a:t>
            </a:r>
            <a:r>
              <a:rPr kumimoji="0" sz="1800" b="0" i="0" u="none" strike="noStrike" kern="0" cap="none" spc="-10" normalizeH="0" baseline="0" noProof="0" dirty="0">
                <a:ln>
                  <a:noFill/>
                </a:ln>
                <a:solidFill>
                  <a:sysClr val="windowText" lastClr="000000"/>
                </a:solidFill>
                <a:effectLst/>
                <a:uLnTx/>
                <a:uFillTx/>
                <a:latin typeface="Verdana"/>
                <a:cs typeface="Verdana"/>
              </a:rPr>
              <a:t>proches dans</a:t>
            </a:r>
            <a:r>
              <a:rPr kumimoji="0" sz="1800" b="0" i="0" u="none" strike="noStrike" kern="0" cap="none" spc="-120" normalizeH="0" baseline="0" noProof="0" dirty="0">
                <a:ln>
                  <a:noFill/>
                </a:ln>
                <a:solidFill>
                  <a:sysClr val="windowText" lastClr="000000"/>
                </a:solidFill>
                <a:effectLst/>
                <a:uLnTx/>
                <a:uFillTx/>
                <a:latin typeface="Verdana"/>
                <a:cs typeface="Verdana"/>
              </a:rPr>
              <a:t> </a:t>
            </a:r>
            <a:r>
              <a:rPr kumimoji="0" sz="1800" b="0" i="0" u="none" strike="noStrike" kern="0" cap="none" spc="-85" normalizeH="0" baseline="0" noProof="0" dirty="0">
                <a:ln>
                  <a:noFill/>
                </a:ln>
                <a:solidFill>
                  <a:sysClr val="windowText" lastClr="000000"/>
                </a:solidFill>
                <a:effectLst/>
                <a:uLnTx/>
                <a:uFillTx/>
                <a:latin typeface="Verdana"/>
                <a:cs typeface="Verdana"/>
              </a:rPr>
              <a:t>leur</a:t>
            </a:r>
            <a:r>
              <a:rPr kumimoji="0" sz="1800" b="0" i="0" u="none" strike="noStrike" kern="0" cap="none" spc="-135" normalizeH="0" baseline="0" noProof="0" dirty="0">
                <a:ln>
                  <a:noFill/>
                </a:ln>
                <a:solidFill>
                  <a:sysClr val="windowText" lastClr="000000"/>
                </a:solidFill>
                <a:effectLst/>
                <a:uLnTx/>
                <a:uFillTx/>
                <a:latin typeface="Verdana"/>
                <a:cs typeface="Verdana"/>
              </a:rPr>
              <a:t> </a:t>
            </a:r>
            <a:r>
              <a:rPr kumimoji="0" sz="1800" b="0" i="0" u="none" strike="noStrike" kern="0" cap="none" spc="-30" normalizeH="0" baseline="0" noProof="0" dirty="0">
                <a:ln>
                  <a:noFill/>
                </a:ln>
                <a:solidFill>
                  <a:sysClr val="windowText" lastClr="000000"/>
                </a:solidFill>
                <a:effectLst/>
                <a:uLnTx/>
                <a:uFillTx/>
                <a:latin typeface="Verdana"/>
                <a:cs typeface="Verdana"/>
              </a:rPr>
              <a:t>parcours</a:t>
            </a:r>
            <a:r>
              <a:rPr kumimoji="0" sz="1800" b="0" i="0" u="none" strike="noStrike" kern="0" cap="none" spc="-125" normalizeH="0" baseline="0" noProof="0" dirty="0">
                <a:ln>
                  <a:noFill/>
                </a:ln>
                <a:solidFill>
                  <a:sysClr val="windowText" lastClr="000000"/>
                </a:solidFill>
                <a:effectLst/>
                <a:uLnTx/>
                <a:uFillTx/>
                <a:latin typeface="Verdana"/>
                <a:cs typeface="Verdana"/>
              </a:rPr>
              <a:t> </a:t>
            </a:r>
            <a:r>
              <a:rPr kumimoji="0" sz="1800" b="0" i="0" u="none" strike="noStrike" kern="0" cap="none" spc="95" normalizeH="0" baseline="0" noProof="0" dirty="0">
                <a:ln>
                  <a:noFill/>
                </a:ln>
                <a:solidFill>
                  <a:sysClr val="windowText" lastClr="000000"/>
                </a:solidFill>
                <a:effectLst/>
                <a:uLnTx/>
                <a:uFillTx/>
                <a:latin typeface="Verdana"/>
                <a:cs typeface="Verdana"/>
              </a:rPr>
              <a:t>de</a:t>
            </a:r>
            <a:r>
              <a:rPr kumimoji="0" sz="1800" b="0" i="0" u="none" strike="noStrike" kern="0" cap="none" spc="-120" normalizeH="0" baseline="0" noProof="0" dirty="0">
                <a:ln>
                  <a:noFill/>
                </a:ln>
                <a:solidFill>
                  <a:sysClr val="windowText" lastClr="000000"/>
                </a:solidFill>
                <a:effectLst/>
                <a:uLnTx/>
                <a:uFillTx/>
                <a:latin typeface="Verdana"/>
                <a:cs typeface="Verdana"/>
              </a:rPr>
              <a:t> </a:t>
            </a:r>
            <a:r>
              <a:rPr kumimoji="0" sz="1800" b="0" i="0" u="none" strike="noStrike" kern="0" cap="none" spc="-10" normalizeH="0" baseline="0" noProof="0" dirty="0">
                <a:ln>
                  <a:noFill/>
                </a:ln>
                <a:solidFill>
                  <a:sysClr val="windowText" lastClr="000000"/>
                </a:solidFill>
                <a:effectLst/>
                <a:uLnTx/>
                <a:uFillTx/>
                <a:latin typeface="Verdana"/>
                <a:cs typeface="Verdana"/>
              </a:rPr>
              <a:t>santé,</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355600" marR="1201420" lvl="0" indent="-342900" defTabSz="914400" eaLnBrk="1" fontAlgn="auto" latinLnBrk="0" hangingPunct="1">
              <a:lnSpc>
                <a:spcPts val="1939"/>
              </a:lnSpc>
              <a:spcBef>
                <a:spcPts val="1960"/>
              </a:spcBef>
              <a:spcAft>
                <a:spcPts val="0"/>
              </a:spcAft>
              <a:buClrTx/>
              <a:buSzTx/>
              <a:buFont typeface="Arial"/>
              <a:buChar char="•"/>
              <a:tabLst>
                <a:tab pos="355600" algn="l"/>
              </a:tabLst>
              <a:defRPr/>
            </a:pPr>
            <a:r>
              <a:rPr kumimoji="0" sz="1800" b="1" i="0" u="none" strike="noStrike" kern="0" cap="none" spc="0" normalizeH="0" baseline="0" noProof="0" dirty="0">
                <a:ln>
                  <a:noFill/>
                </a:ln>
                <a:solidFill>
                  <a:srgbClr val="01805E"/>
                </a:solidFill>
                <a:effectLst/>
                <a:uLnTx/>
                <a:uFillTx/>
                <a:latin typeface="Tahoma"/>
                <a:cs typeface="Tahoma"/>
              </a:rPr>
              <a:t>Développer</a:t>
            </a:r>
            <a:r>
              <a:rPr kumimoji="0" sz="1800" b="1" i="0" u="none" strike="noStrike" kern="0" cap="none" spc="-45" normalizeH="0" baseline="0" noProof="0" dirty="0">
                <a:ln>
                  <a:noFill/>
                </a:ln>
                <a:solidFill>
                  <a:srgbClr val="01805E"/>
                </a:solidFill>
                <a:effectLst/>
                <a:uLnTx/>
                <a:uFillTx/>
                <a:latin typeface="Tahoma"/>
                <a:cs typeface="Tahoma"/>
              </a:rPr>
              <a:t> </a:t>
            </a:r>
            <a:r>
              <a:rPr kumimoji="0" sz="1800" b="1" i="0" u="none" strike="noStrike" kern="0" cap="none" spc="0" normalizeH="0" baseline="0" noProof="0" dirty="0">
                <a:ln>
                  <a:noFill/>
                </a:ln>
                <a:solidFill>
                  <a:srgbClr val="01805E"/>
                </a:solidFill>
                <a:effectLst/>
                <a:uLnTx/>
                <a:uFillTx/>
                <a:latin typeface="Tahoma"/>
                <a:cs typeface="Tahoma"/>
              </a:rPr>
              <a:t>une</a:t>
            </a:r>
            <a:r>
              <a:rPr kumimoji="0" sz="1800" b="1" i="0" u="none" strike="noStrike" kern="0" cap="none" spc="-55" normalizeH="0" baseline="0" noProof="0" dirty="0">
                <a:ln>
                  <a:noFill/>
                </a:ln>
                <a:solidFill>
                  <a:srgbClr val="01805E"/>
                </a:solidFill>
                <a:effectLst/>
                <a:uLnTx/>
                <a:uFillTx/>
                <a:latin typeface="Tahoma"/>
                <a:cs typeface="Tahoma"/>
              </a:rPr>
              <a:t> </a:t>
            </a:r>
            <a:r>
              <a:rPr kumimoji="0" sz="1800" b="1" i="0" u="none" strike="noStrike" kern="0" cap="none" spc="-20" normalizeH="0" baseline="0" noProof="0" dirty="0">
                <a:ln>
                  <a:noFill/>
                </a:ln>
                <a:solidFill>
                  <a:srgbClr val="01805E"/>
                </a:solidFill>
                <a:effectLst/>
                <a:uLnTx/>
                <a:uFillTx/>
                <a:latin typeface="Tahoma"/>
                <a:cs typeface="Tahoma"/>
              </a:rPr>
              <a:t>communauté</a:t>
            </a:r>
            <a:r>
              <a:rPr kumimoji="0" sz="1800" b="1" i="0" u="none" strike="noStrike" kern="0" cap="none" spc="-90" normalizeH="0" baseline="0" noProof="0" dirty="0">
                <a:ln>
                  <a:noFill/>
                </a:ln>
                <a:solidFill>
                  <a:srgbClr val="01805E"/>
                </a:solidFill>
                <a:effectLst/>
                <a:uLnTx/>
                <a:uFillTx/>
                <a:latin typeface="Tahoma"/>
                <a:cs typeface="Tahoma"/>
              </a:rPr>
              <a:t> </a:t>
            </a:r>
            <a:r>
              <a:rPr kumimoji="0" sz="1800" b="1" i="0" u="none" strike="noStrike" kern="0" cap="none" spc="50" normalizeH="0" baseline="0" noProof="0" dirty="0">
                <a:ln>
                  <a:noFill/>
                </a:ln>
                <a:solidFill>
                  <a:srgbClr val="01805E"/>
                </a:solidFill>
                <a:effectLst/>
                <a:uLnTx/>
                <a:uFillTx/>
                <a:latin typeface="Tahoma"/>
                <a:cs typeface="Tahoma"/>
              </a:rPr>
              <a:t>de</a:t>
            </a:r>
            <a:r>
              <a:rPr kumimoji="0" sz="1800" b="1" i="0" u="none" strike="noStrike" kern="0" cap="none" spc="-45" normalizeH="0" baseline="0" noProof="0" dirty="0">
                <a:ln>
                  <a:noFill/>
                </a:ln>
                <a:solidFill>
                  <a:srgbClr val="01805E"/>
                </a:solidFill>
                <a:effectLst/>
                <a:uLnTx/>
                <a:uFillTx/>
                <a:latin typeface="Tahoma"/>
                <a:cs typeface="Tahoma"/>
              </a:rPr>
              <a:t> </a:t>
            </a:r>
            <a:r>
              <a:rPr kumimoji="0" sz="1800" b="1" i="0" u="none" strike="noStrike" kern="0" cap="none" spc="-40" normalizeH="0" baseline="0" noProof="0" dirty="0">
                <a:ln>
                  <a:noFill/>
                </a:ln>
                <a:solidFill>
                  <a:srgbClr val="01805E"/>
                </a:solidFill>
                <a:effectLst/>
                <a:uLnTx/>
                <a:uFillTx/>
                <a:latin typeface="Tahoma"/>
                <a:cs typeface="Tahoma"/>
              </a:rPr>
              <a:t>pratique</a:t>
            </a:r>
            <a:r>
              <a:rPr kumimoji="0" sz="1800" b="1" i="0" u="none" strike="noStrike" kern="0" cap="none" spc="-50" normalizeH="0" baseline="0" noProof="0" dirty="0">
                <a:ln>
                  <a:noFill/>
                </a:ln>
                <a:solidFill>
                  <a:srgbClr val="01805E"/>
                </a:solidFill>
                <a:effectLst/>
                <a:uLnTx/>
                <a:uFillTx/>
                <a:latin typeface="Tahoma"/>
                <a:cs typeface="Tahoma"/>
              </a:rPr>
              <a:t> </a:t>
            </a:r>
            <a:r>
              <a:rPr kumimoji="0" sz="1800" b="0" i="0" u="none" strike="noStrike" kern="0" cap="none" spc="-35" normalizeH="0" baseline="0" noProof="0" dirty="0">
                <a:ln>
                  <a:noFill/>
                </a:ln>
                <a:solidFill>
                  <a:sysClr val="windowText" lastClr="000000"/>
                </a:solidFill>
                <a:effectLst/>
                <a:uLnTx/>
                <a:uFillTx/>
                <a:latin typeface="Verdana"/>
                <a:cs typeface="Verdana"/>
              </a:rPr>
              <a:t>autour</a:t>
            </a:r>
            <a:r>
              <a:rPr kumimoji="0" sz="1800" b="0" i="0" u="none" strike="noStrike" kern="0" cap="none" spc="-125" normalizeH="0" baseline="0" noProof="0" dirty="0">
                <a:ln>
                  <a:noFill/>
                </a:ln>
                <a:solidFill>
                  <a:sysClr val="windowText" lastClr="000000"/>
                </a:solidFill>
                <a:effectLst/>
                <a:uLnTx/>
                <a:uFillTx/>
                <a:latin typeface="Verdana"/>
                <a:cs typeface="Verdana"/>
              </a:rPr>
              <a:t> </a:t>
            </a:r>
            <a:r>
              <a:rPr kumimoji="0" sz="1800" b="0" i="0" u="none" strike="noStrike" kern="0" cap="none" spc="0" normalizeH="0" baseline="0" noProof="0" dirty="0">
                <a:ln>
                  <a:noFill/>
                </a:ln>
                <a:solidFill>
                  <a:sysClr val="windowText" lastClr="000000"/>
                </a:solidFill>
                <a:effectLst/>
                <a:uLnTx/>
                <a:uFillTx/>
                <a:latin typeface="Verdana"/>
                <a:cs typeface="Verdana"/>
              </a:rPr>
              <a:t>du</a:t>
            </a:r>
            <a:r>
              <a:rPr kumimoji="0" sz="1800" b="0" i="0" u="none" strike="noStrike" kern="0" cap="none" spc="-150" normalizeH="0" baseline="0" noProof="0" dirty="0">
                <a:ln>
                  <a:noFill/>
                </a:ln>
                <a:solidFill>
                  <a:sysClr val="windowText" lastClr="000000"/>
                </a:solidFill>
                <a:effectLst/>
                <a:uLnTx/>
                <a:uFillTx/>
                <a:latin typeface="Verdana"/>
                <a:cs typeface="Verdana"/>
              </a:rPr>
              <a:t> </a:t>
            </a:r>
            <a:r>
              <a:rPr kumimoji="0" sz="1800" b="0" i="0" u="none" strike="noStrike" kern="0" cap="none" spc="45" normalizeH="0" baseline="0" noProof="0" dirty="0">
                <a:ln>
                  <a:noFill/>
                </a:ln>
                <a:solidFill>
                  <a:sysClr val="windowText" lastClr="000000"/>
                </a:solidFill>
                <a:effectLst/>
                <a:uLnTx/>
                <a:uFillTx/>
                <a:latin typeface="Verdana"/>
                <a:cs typeface="Verdana"/>
              </a:rPr>
              <a:t>handicap </a:t>
            </a:r>
            <a:r>
              <a:rPr kumimoji="0" sz="1800" b="0" i="0" u="none" strike="noStrike" kern="0" cap="none" spc="-85" normalizeH="0" baseline="0" noProof="0" dirty="0">
                <a:ln>
                  <a:noFill/>
                </a:ln>
                <a:solidFill>
                  <a:sysClr val="windowText" lastClr="000000"/>
                </a:solidFill>
                <a:effectLst/>
                <a:uLnTx/>
                <a:uFillTx/>
                <a:latin typeface="Verdana"/>
                <a:cs typeface="Verdana"/>
              </a:rPr>
              <a:t>(professionnels,</a:t>
            </a:r>
            <a:r>
              <a:rPr kumimoji="0" sz="1800" b="0" i="0" u="none" strike="noStrike" kern="0" cap="none" spc="-40" normalizeH="0" baseline="0" noProof="0" dirty="0">
                <a:ln>
                  <a:noFill/>
                </a:ln>
                <a:solidFill>
                  <a:sysClr val="windowText" lastClr="000000"/>
                </a:solidFill>
                <a:effectLst/>
                <a:uLnTx/>
                <a:uFillTx/>
                <a:latin typeface="Verdana"/>
                <a:cs typeface="Verdana"/>
              </a:rPr>
              <a:t> </a:t>
            </a:r>
            <a:r>
              <a:rPr kumimoji="0" sz="1800" b="0" i="0" u="none" strike="noStrike" kern="0" cap="none" spc="-85" normalizeH="0" baseline="0" noProof="0" dirty="0">
                <a:ln>
                  <a:noFill/>
                </a:ln>
                <a:solidFill>
                  <a:sysClr val="windowText" lastClr="000000"/>
                </a:solidFill>
                <a:effectLst/>
                <a:uLnTx/>
                <a:uFillTx/>
                <a:latin typeface="Verdana"/>
                <a:cs typeface="Verdana"/>
              </a:rPr>
              <a:t>usagers,</a:t>
            </a:r>
            <a:r>
              <a:rPr kumimoji="0" sz="1800" b="0" i="0" u="none" strike="noStrike" kern="0" cap="none" spc="-75" normalizeH="0" baseline="0" noProof="0" dirty="0">
                <a:ln>
                  <a:noFill/>
                </a:ln>
                <a:solidFill>
                  <a:sysClr val="windowText" lastClr="000000"/>
                </a:solidFill>
                <a:effectLst/>
                <a:uLnTx/>
                <a:uFillTx/>
                <a:latin typeface="Verdana"/>
                <a:cs typeface="Verdana"/>
              </a:rPr>
              <a:t> </a:t>
            </a:r>
            <a:r>
              <a:rPr kumimoji="0" sz="1800" b="0" i="0" u="none" strike="noStrike" kern="0" cap="none" spc="-40" normalizeH="0" baseline="0" noProof="0" dirty="0">
                <a:ln>
                  <a:noFill/>
                </a:ln>
                <a:solidFill>
                  <a:sysClr val="windowText" lastClr="000000"/>
                </a:solidFill>
                <a:effectLst/>
                <a:uLnTx/>
                <a:uFillTx/>
                <a:latin typeface="Verdana"/>
                <a:cs typeface="Verdana"/>
              </a:rPr>
              <a:t>aidants,</a:t>
            </a:r>
            <a:r>
              <a:rPr kumimoji="0" sz="1800" b="0" i="0" u="none" strike="noStrike" kern="0" cap="none" spc="-80" normalizeH="0" baseline="0" noProof="0" dirty="0">
                <a:ln>
                  <a:noFill/>
                </a:ln>
                <a:solidFill>
                  <a:sysClr val="windowText" lastClr="000000"/>
                </a:solidFill>
                <a:effectLst/>
                <a:uLnTx/>
                <a:uFillTx/>
                <a:latin typeface="Verdana"/>
                <a:cs typeface="Verdana"/>
              </a:rPr>
              <a:t> </a:t>
            </a:r>
            <a:r>
              <a:rPr kumimoji="0" sz="1800" b="0" i="0" u="none" strike="noStrike" kern="0" cap="none" spc="-35" normalizeH="0" baseline="0" noProof="0" dirty="0">
                <a:ln>
                  <a:noFill/>
                </a:ln>
                <a:solidFill>
                  <a:sysClr val="windowText" lastClr="000000"/>
                </a:solidFill>
                <a:effectLst/>
                <a:uLnTx/>
                <a:uFillTx/>
                <a:latin typeface="Verdana"/>
                <a:cs typeface="Verdana"/>
              </a:rPr>
              <a:t>pair</a:t>
            </a:r>
            <a:r>
              <a:rPr kumimoji="0" sz="1800" b="0" i="0" u="none" strike="noStrike" kern="0" cap="none" spc="-110" normalizeH="0" baseline="0" noProof="0" dirty="0">
                <a:ln>
                  <a:noFill/>
                </a:ln>
                <a:solidFill>
                  <a:sysClr val="windowText" lastClr="000000"/>
                </a:solidFill>
                <a:effectLst/>
                <a:uLnTx/>
                <a:uFillTx/>
                <a:latin typeface="Verdana"/>
                <a:cs typeface="Verdana"/>
              </a:rPr>
              <a:t> </a:t>
            </a:r>
            <a:r>
              <a:rPr kumimoji="0" sz="1800" b="0" i="0" u="none" strike="noStrike" kern="0" cap="none" spc="0" normalizeH="0" baseline="0" noProof="0" dirty="0">
                <a:ln>
                  <a:noFill/>
                </a:ln>
                <a:solidFill>
                  <a:sysClr val="windowText" lastClr="000000"/>
                </a:solidFill>
                <a:effectLst/>
                <a:uLnTx/>
                <a:uFillTx/>
                <a:latin typeface="Verdana"/>
                <a:cs typeface="Verdana"/>
              </a:rPr>
              <a:t>aidant</a:t>
            </a:r>
            <a:r>
              <a:rPr kumimoji="0" sz="1800" b="0" i="0" u="none" strike="noStrike" kern="0" cap="none" spc="-100" normalizeH="0" baseline="0" noProof="0" dirty="0">
                <a:ln>
                  <a:noFill/>
                </a:ln>
                <a:solidFill>
                  <a:sysClr val="windowText" lastClr="000000"/>
                </a:solidFill>
                <a:effectLst/>
                <a:uLnTx/>
                <a:uFillTx/>
                <a:latin typeface="Verdana"/>
                <a:cs typeface="Verdana"/>
              </a:rPr>
              <a:t> </a:t>
            </a:r>
            <a:r>
              <a:rPr kumimoji="0" sz="1800" b="0" i="0" u="none" strike="noStrike" kern="0" cap="none" spc="-60" normalizeH="0" baseline="0" noProof="0" dirty="0">
                <a:ln>
                  <a:noFill/>
                </a:ln>
                <a:solidFill>
                  <a:sysClr val="windowText" lastClr="000000"/>
                </a:solidFill>
                <a:effectLst/>
                <a:uLnTx/>
                <a:uFillTx/>
                <a:latin typeface="Verdana"/>
                <a:cs typeface="Verdana"/>
              </a:rPr>
              <a:t>salarié</a:t>
            </a:r>
            <a:r>
              <a:rPr kumimoji="0" sz="1800" b="0" i="0" u="none" strike="noStrike" kern="0" cap="none" spc="-114" normalizeH="0" baseline="0" noProof="0" dirty="0">
                <a:ln>
                  <a:noFill/>
                </a:ln>
                <a:solidFill>
                  <a:sysClr val="windowText" lastClr="000000"/>
                </a:solidFill>
                <a:effectLst/>
                <a:uLnTx/>
                <a:uFillTx/>
                <a:latin typeface="Verdana"/>
                <a:cs typeface="Verdana"/>
              </a:rPr>
              <a:t> </a:t>
            </a:r>
            <a:r>
              <a:rPr kumimoji="0" sz="1800" b="0" i="0" u="none" strike="noStrike" kern="0" cap="none" spc="-25" normalizeH="0" baseline="0" noProof="0" dirty="0">
                <a:ln>
                  <a:noFill/>
                </a:ln>
                <a:solidFill>
                  <a:sysClr val="windowText" lastClr="000000"/>
                </a:solidFill>
                <a:effectLst/>
                <a:uLnTx/>
                <a:uFillTx/>
                <a:latin typeface="Verdana"/>
                <a:cs typeface="Verdana"/>
              </a:rPr>
              <a:t>),</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354965" marR="0" lvl="0" indent="-342265" defTabSz="914400" eaLnBrk="1" fontAlgn="auto" latinLnBrk="0" hangingPunct="1">
              <a:lnSpc>
                <a:spcPts val="2050"/>
              </a:lnSpc>
              <a:spcBef>
                <a:spcPts val="1705"/>
              </a:spcBef>
              <a:spcAft>
                <a:spcPts val="0"/>
              </a:spcAft>
              <a:buClrTx/>
              <a:buSzTx/>
              <a:buFont typeface="Arial"/>
              <a:buChar char="•"/>
              <a:tabLst>
                <a:tab pos="354965" algn="l"/>
              </a:tabLst>
              <a:defRPr/>
            </a:pPr>
            <a:r>
              <a:rPr kumimoji="0" sz="1800" b="0" i="0" u="none" strike="noStrike" kern="0" cap="none" spc="-55" normalizeH="0" baseline="0" noProof="0" dirty="0">
                <a:ln>
                  <a:noFill/>
                </a:ln>
                <a:solidFill>
                  <a:sysClr val="windowText" lastClr="000000"/>
                </a:solidFill>
                <a:effectLst/>
                <a:uLnTx/>
                <a:uFillTx/>
                <a:latin typeface="Verdana"/>
                <a:cs typeface="Verdana"/>
              </a:rPr>
              <a:t>Améliorer</a:t>
            </a:r>
            <a:r>
              <a:rPr kumimoji="0" sz="1800" b="0" i="0" u="none" strike="noStrike" kern="0" cap="none" spc="-160" normalizeH="0" baseline="0" noProof="0" dirty="0">
                <a:ln>
                  <a:noFill/>
                </a:ln>
                <a:solidFill>
                  <a:sysClr val="windowText" lastClr="000000"/>
                </a:solidFill>
                <a:effectLst/>
                <a:uLnTx/>
                <a:uFillTx/>
                <a:latin typeface="Verdana"/>
                <a:cs typeface="Verdana"/>
              </a:rPr>
              <a:t> </a:t>
            </a:r>
            <a:r>
              <a:rPr kumimoji="0" sz="1800" b="1" i="0" u="none" strike="noStrike" kern="0" cap="none" spc="-25" normalizeH="0" baseline="0" noProof="0" dirty="0">
                <a:ln>
                  <a:noFill/>
                </a:ln>
                <a:solidFill>
                  <a:srgbClr val="01805E"/>
                </a:solidFill>
                <a:effectLst/>
                <a:uLnTx/>
                <a:uFillTx/>
                <a:latin typeface="Tahoma"/>
                <a:cs typeface="Tahoma"/>
              </a:rPr>
              <a:t>l’accessibilité </a:t>
            </a:r>
            <a:r>
              <a:rPr kumimoji="0" sz="1800" b="1" i="0" u="none" strike="noStrike" kern="0" cap="none" spc="-45" normalizeH="0" baseline="0" noProof="0" dirty="0">
                <a:ln>
                  <a:noFill/>
                </a:ln>
                <a:solidFill>
                  <a:srgbClr val="01805E"/>
                </a:solidFill>
                <a:effectLst/>
                <a:uLnTx/>
                <a:uFillTx/>
                <a:latin typeface="Tahoma"/>
                <a:cs typeface="Tahoma"/>
              </a:rPr>
              <a:t>et</a:t>
            </a:r>
            <a:r>
              <a:rPr kumimoji="0" sz="1800" b="1" i="0" u="none" strike="noStrike" kern="0" cap="none" spc="-20" normalizeH="0" baseline="0" noProof="0" dirty="0">
                <a:ln>
                  <a:noFill/>
                </a:ln>
                <a:solidFill>
                  <a:srgbClr val="01805E"/>
                </a:solidFill>
                <a:effectLst/>
                <a:uLnTx/>
                <a:uFillTx/>
                <a:latin typeface="Tahoma"/>
                <a:cs typeface="Tahoma"/>
              </a:rPr>
              <a:t> </a:t>
            </a:r>
            <a:r>
              <a:rPr kumimoji="0" sz="1800" b="1" i="0" u="none" strike="noStrike" kern="0" cap="none" spc="0" normalizeH="0" baseline="0" noProof="0" dirty="0">
                <a:ln>
                  <a:noFill/>
                </a:ln>
                <a:solidFill>
                  <a:srgbClr val="01805E"/>
                </a:solidFill>
                <a:effectLst/>
                <a:uLnTx/>
                <a:uFillTx/>
                <a:latin typeface="Tahoma"/>
                <a:cs typeface="Tahoma"/>
              </a:rPr>
              <a:t>la</a:t>
            </a:r>
            <a:r>
              <a:rPr kumimoji="0" sz="1800" b="1" i="0" u="none" strike="noStrike" kern="0" cap="none" spc="-25" normalizeH="0" baseline="0" noProof="0" dirty="0">
                <a:ln>
                  <a:noFill/>
                </a:ln>
                <a:solidFill>
                  <a:srgbClr val="01805E"/>
                </a:solidFill>
                <a:effectLst/>
                <a:uLnTx/>
                <a:uFillTx/>
                <a:latin typeface="Tahoma"/>
                <a:cs typeface="Tahoma"/>
              </a:rPr>
              <a:t> </a:t>
            </a:r>
            <a:r>
              <a:rPr kumimoji="0" sz="1800" b="1" i="0" u="none" strike="noStrike" kern="0" cap="none" spc="-35" normalizeH="0" baseline="0" noProof="0" dirty="0">
                <a:ln>
                  <a:noFill/>
                </a:ln>
                <a:solidFill>
                  <a:srgbClr val="01805E"/>
                </a:solidFill>
                <a:effectLst/>
                <a:uLnTx/>
                <a:uFillTx/>
                <a:latin typeface="Tahoma"/>
                <a:cs typeface="Tahoma"/>
              </a:rPr>
              <a:t>quali-équité</a:t>
            </a:r>
            <a:r>
              <a:rPr kumimoji="0" sz="1800" b="1" i="0" u="none" strike="noStrike" kern="0" cap="none" spc="-30" normalizeH="0" baseline="0" noProof="0" dirty="0">
                <a:ln>
                  <a:noFill/>
                </a:ln>
                <a:solidFill>
                  <a:srgbClr val="01805E"/>
                </a:solidFill>
                <a:effectLst/>
                <a:uLnTx/>
                <a:uFillTx/>
                <a:latin typeface="Tahoma"/>
                <a:cs typeface="Tahoma"/>
              </a:rPr>
              <a:t> </a:t>
            </a:r>
            <a:r>
              <a:rPr kumimoji="0" sz="1800" b="0" i="0" u="none" strike="noStrike" kern="0" cap="none" spc="-20" normalizeH="0" baseline="0" noProof="0" dirty="0">
                <a:ln>
                  <a:noFill/>
                </a:ln>
                <a:solidFill>
                  <a:sysClr val="windowText" lastClr="000000"/>
                </a:solidFill>
                <a:effectLst/>
                <a:uLnTx/>
                <a:uFillTx/>
                <a:latin typeface="Verdana"/>
                <a:cs typeface="Verdana"/>
              </a:rPr>
              <a:t>des</a:t>
            </a:r>
            <a:r>
              <a:rPr kumimoji="0" sz="1800" b="0" i="0" u="none" strike="noStrike" kern="0" cap="none" spc="-125" normalizeH="0" baseline="0" noProof="0" dirty="0">
                <a:ln>
                  <a:noFill/>
                </a:ln>
                <a:solidFill>
                  <a:sysClr val="windowText" lastClr="000000"/>
                </a:solidFill>
                <a:effectLst/>
                <a:uLnTx/>
                <a:uFillTx/>
                <a:latin typeface="Verdana"/>
                <a:cs typeface="Verdana"/>
              </a:rPr>
              <a:t> </a:t>
            </a:r>
            <a:r>
              <a:rPr kumimoji="0" sz="1800" b="0" i="0" u="none" strike="noStrike" kern="0" cap="none" spc="-120" normalizeH="0" baseline="0" noProof="0" dirty="0">
                <a:ln>
                  <a:noFill/>
                </a:ln>
                <a:solidFill>
                  <a:sysClr val="windowText" lastClr="000000"/>
                </a:solidFill>
                <a:effectLst/>
                <a:uLnTx/>
                <a:uFillTx/>
                <a:latin typeface="Verdana"/>
                <a:cs typeface="Verdana"/>
              </a:rPr>
              <a:t>soins</a:t>
            </a:r>
            <a:r>
              <a:rPr kumimoji="0" sz="1800" b="0" i="0" u="none" strike="noStrike" kern="0" cap="none" spc="-145" normalizeH="0" baseline="0" noProof="0" dirty="0">
                <a:ln>
                  <a:noFill/>
                </a:ln>
                <a:solidFill>
                  <a:sysClr val="windowText" lastClr="000000"/>
                </a:solidFill>
                <a:effectLst/>
                <a:uLnTx/>
                <a:uFillTx/>
                <a:latin typeface="Verdana"/>
                <a:cs typeface="Verdana"/>
              </a:rPr>
              <a:t> </a:t>
            </a:r>
            <a:r>
              <a:rPr kumimoji="0" sz="1800" b="0" i="0" u="none" strike="noStrike" kern="0" cap="none" spc="-25" normalizeH="0" baseline="0" noProof="0" dirty="0">
                <a:ln>
                  <a:noFill/>
                </a:ln>
                <a:solidFill>
                  <a:sysClr val="windowText" lastClr="000000"/>
                </a:solidFill>
                <a:effectLst/>
                <a:uLnTx/>
                <a:uFillTx/>
                <a:latin typeface="Verdana"/>
                <a:cs typeface="Verdana"/>
              </a:rPr>
              <a:t>pour</a:t>
            </a:r>
            <a:r>
              <a:rPr kumimoji="0" sz="1800" b="0" i="0" u="none" strike="noStrike" kern="0" cap="none" spc="-130" normalizeH="0" baseline="0" noProof="0" dirty="0">
                <a:ln>
                  <a:noFill/>
                </a:ln>
                <a:solidFill>
                  <a:sysClr val="windowText" lastClr="000000"/>
                </a:solidFill>
                <a:effectLst/>
                <a:uLnTx/>
                <a:uFillTx/>
                <a:latin typeface="Verdana"/>
                <a:cs typeface="Verdana"/>
              </a:rPr>
              <a:t> </a:t>
            </a:r>
            <a:r>
              <a:rPr kumimoji="0" sz="1800" b="0" i="0" u="none" strike="noStrike" kern="0" cap="none" spc="-100" normalizeH="0" baseline="0" noProof="0" dirty="0">
                <a:ln>
                  <a:noFill/>
                </a:ln>
                <a:solidFill>
                  <a:sysClr val="windowText" lastClr="000000"/>
                </a:solidFill>
                <a:effectLst/>
                <a:uLnTx/>
                <a:uFillTx/>
                <a:latin typeface="Verdana"/>
                <a:cs typeface="Verdana"/>
              </a:rPr>
              <a:t>les</a:t>
            </a:r>
            <a:r>
              <a:rPr kumimoji="0" sz="1800" b="0" i="0" u="none" strike="noStrike" kern="0" cap="none" spc="-135" normalizeH="0" baseline="0" noProof="0" dirty="0">
                <a:ln>
                  <a:noFill/>
                </a:ln>
                <a:solidFill>
                  <a:sysClr val="windowText" lastClr="000000"/>
                </a:solidFill>
                <a:effectLst/>
                <a:uLnTx/>
                <a:uFillTx/>
                <a:latin typeface="Verdana"/>
                <a:cs typeface="Verdana"/>
              </a:rPr>
              <a:t> </a:t>
            </a:r>
            <a:r>
              <a:rPr kumimoji="0" sz="1800" b="0" i="0" u="none" strike="noStrike" kern="0" cap="none" spc="-175" normalizeH="0" baseline="0" noProof="0" dirty="0">
                <a:ln>
                  <a:noFill/>
                </a:ln>
                <a:solidFill>
                  <a:sysClr val="windowText" lastClr="000000"/>
                </a:solidFill>
                <a:effectLst/>
                <a:uLnTx/>
                <a:uFillTx/>
                <a:latin typeface="Verdana"/>
                <a:cs typeface="Verdana"/>
              </a:rPr>
              <a:t>PSH</a:t>
            </a:r>
            <a:r>
              <a:rPr kumimoji="0" sz="1800" b="0" i="0" u="none" strike="noStrike" kern="0" cap="none" spc="-130" normalizeH="0" baseline="0" noProof="0" dirty="0">
                <a:ln>
                  <a:noFill/>
                </a:ln>
                <a:solidFill>
                  <a:sysClr val="windowText" lastClr="000000"/>
                </a:solidFill>
                <a:effectLst/>
                <a:uLnTx/>
                <a:uFillTx/>
                <a:latin typeface="Verdana"/>
                <a:cs typeface="Verdana"/>
              </a:rPr>
              <a:t> </a:t>
            </a:r>
            <a:r>
              <a:rPr kumimoji="0" sz="1800" b="0" i="0" u="none" strike="noStrike" kern="0" cap="none" spc="55" normalizeH="0" baseline="0" noProof="0" dirty="0">
                <a:ln>
                  <a:noFill/>
                </a:ln>
                <a:solidFill>
                  <a:sysClr val="windowText" lastClr="000000"/>
                </a:solidFill>
                <a:effectLst/>
                <a:uLnTx/>
                <a:uFillTx/>
                <a:latin typeface="Verdana"/>
                <a:cs typeface="Verdana"/>
              </a:rPr>
              <a:t>au</a:t>
            </a:r>
            <a:r>
              <a:rPr kumimoji="0" sz="1800" b="0" i="0" u="none" strike="noStrike" kern="0" cap="none" spc="-135" normalizeH="0" baseline="0" noProof="0" dirty="0">
                <a:ln>
                  <a:noFill/>
                </a:ln>
                <a:solidFill>
                  <a:sysClr val="windowText" lastClr="000000"/>
                </a:solidFill>
                <a:effectLst/>
                <a:uLnTx/>
                <a:uFillTx/>
                <a:latin typeface="Verdana"/>
                <a:cs typeface="Verdana"/>
              </a:rPr>
              <a:t> </a:t>
            </a:r>
            <a:r>
              <a:rPr kumimoji="0" sz="1800" b="0" i="0" u="none" strike="noStrike" kern="0" cap="none" spc="-85" normalizeH="0" baseline="0" noProof="0" dirty="0">
                <a:ln>
                  <a:noFill/>
                </a:ln>
                <a:solidFill>
                  <a:sysClr val="windowText" lastClr="000000"/>
                </a:solidFill>
                <a:effectLst/>
                <a:uLnTx/>
                <a:uFillTx/>
                <a:latin typeface="Verdana"/>
                <a:cs typeface="Verdana"/>
              </a:rPr>
              <a:t>sein</a:t>
            </a:r>
            <a:r>
              <a:rPr kumimoji="0" sz="1800" b="0" i="0" u="none" strike="noStrike" kern="0" cap="none" spc="-140" normalizeH="0" baseline="0" noProof="0" dirty="0">
                <a:ln>
                  <a:noFill/>
                </a:ln>
                <a:solidFill>
                  <a:sysClr val="windowText" lastClr="000000"/>
                </a:solidFill>
                <a:effectLst/>
                <a:uLnTx/>
                <a:uFillTx/>
                <a:latin typeface="Verdana"/>
                <a:cs typeface="Verdana"/>
              </a:rPr>
              <a:t> </a:t>
            </a:r>
            <a:r>
              <a:rPr kumimoji="0" sz="1800" b="0" i="0" u="none" strike="noStrike" kern="0" cap="none" spc="-25" normalizeH="0" baseline="0" noProof="0" dirty="0">
                <a:ln>
                  <a:noFill/>
                </a:ln>
                <a:solidFill>
                  <a:sysClr val="windowText" lastClr="000000"/>
                </a:solidFill>
                <a:effectLst/>
                <a:uLnTx/>
                <a:uFillTx/>
                <a:latin typeface="Verdana"/>
                <a:cs typeface="Verdana"/>
              </a:rPr>
              <a:t>du</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355600" marR="0" lvl="0" indent="0" defTabSz="914400" eaLnBrk="1" fontAlgn="auto" latinLnBrk="0" hangingPunct="1">
              <a:lnSpc>
                <a:spcPts val="2050"/>
              </a:lnSpc>
              <a:spcBef>
                <a:spcPts val="0"/>
              </a:spcBef>
              <a:spcAft>
                <a:spcPts val="0"/>
              </a:spcAft>
              <a:buClrTx/>
              <a:buSzTx/>
              <a:buFontTx/>
              <a:buNone/>
              <a:tabLst/>
              <a:defRPr/>
            </a:pPr>
            <a:r>
              <a:rPr kumimoji="0" sz="1800" b="0" i="0" u="none" strike="noStrike" kern="0" cap="none" spc="-45" normalizeH="0" baseline="0" noProof="0" dirty="0">
                <a:ln>
                  <a:noFill/>
                </a:ln>
                <a:solidFill>
                  <a:sysClr val="windowText" lastClr="000000"/>
                </a:solidFill>
                <a:effectLst/>
                <a:uLnTx/>
                <a:uFillTx/>
                <a:latin typeface="Verdana"/>
                <a:cs typeface="Verdana"/>
              </a:rPr>
              <a:t>GHU</a:t>
            </a:r>
            <a:r>
              <a:rPr kumimoji="0" sz="1800" b="0" i="0" u="none" strike="noStrike" kern="0" cap="none" spc="-135" normalizeH="0" baseline="0" noProof="0" dirty="0">
                <a:ln>
                  <a:noFill/>
                </a:ln>
                <a:solidFill>
                  <a:sysClr val="windowText" lastClr="000000"/>
                </a:solidFill>
                <a:effectLst/>
                <a:uLnTx/>
                <a:uFillTx/>
                <a:latin typeface="Verdana"/>
                <a:cs typeface="Verdana"/>
              </a:rPr>
              <a:t> </a:t>
            </a:r>
            <a:r>
              <a:rPr kumimoji="0" sz="1800" b="0" i="0" u="none" strike="noStrike" kern="0" cap="none" spc="-10" normalizeH="0" baseline="0" noProof="0" dirty="0">
                <a:ln>
                  <a:noFill/>
                </a:ln>
                <a:solidFill>
                  <a:sysClr val="windowText" lastClr="000000"/>
                </a:solidFill>
                <a:effectLst/>
                <a:uLnTx/>
                <a:uFillTx/>
                <a:latin typeface="Verdana"/>
                <a:cs typeface="Verdana"/>
              </a:rPr>
              <a:t>Paris,</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354965" marR="0" lvl="0" indent="-342265" defTabSz="914400" eaLnBrk="1" fontAlgn="auto" latinLnBrk="0" hangingPunct="1">
              <a:lnSpc>
                <a:spcPts val="2050"/>
              </a:lnSpc>
              <a:spcBef>
                <a:spcPts val="1730"/>
              </a:spcBef>
              <a:spcAft>
                <a:spcPts val="0"/>
              </a:spcAft>
              <a:buClrTx/>
              <a:buSzTx/>
              <a:buFont typeface="Arial"/>
              <a:buChar char="•"/>
              <a:tabLst>
                <a:tab pos="354965" algn="l"/>
              </a:tabLst>
              <a:defRPr/>
            </a:pPr>
            <a:r>
              <a:rPr kumimoji="0" sz="1800" b="0" i="0" u="none" strike="noStrike" kern="0" cap="none" spc="-25" normalizeH="0" baseline="0" noProof="0" dirty="0">
                <a:ln>
                  <a:noFill/>
                </a:ln>
                <a:solidFill>
                  <a:sysClr val="windowText" lastClr="000000"/>
                </a:solidFill>
                <a:effectLst/>
                <a:uLnTx/>
                <a:uFillTx/>
                <a:latin typeface="Verdana"/>
                <a:cs typeface="Verdana"/>
              </a:rPr>
              <a:t>Mettre</a:t>
            </a:r>
            <a:r>
              <a:rPr kumimoji="0" sz="1800" b="0" i="0" u="none" strike="noStrike" kern="0" cap="none" spc="-120" normalizeH="0" baseline="0" noProof="0" dirty="0">
                <a:ln>
                  <a:noFill/>
                </a:ln>
                <a:solidFill>
                  <a:sysClr val="windowText" lastClr="000000"/>
                </a:solidFill>
                <a:effectLst/>
                <a:uLnTx/>
                <a:uFillTx/>
                <a:latin typeface="Verdana"/>
                <a:cs typeface="Verdana"/>
              </a:rPr>
              <a:t> </a:t>
            </a:r>
            <a:r>
              <a:rPr kumimoji="0" sz="1800" b="0" i="0" u="none" strike="noStrike" kern="0" cap="none" spc="0" normalizeH="0" baseline="0" noProof="0" dirty="0">
                <a:ln>
                  <a:noFill/>
                </a:ln>
                <a:solidFill>
                  <a:sysClr val="windowText" lastClr="000000"/>
                </a:solidFill>
                <a:effectLst/>
                <a:uLnTx/>
                <a:uFillTx/>
                <a:latin typeface="Verdana"/>
                <a:cs typeface="Verdana"/>
              </a:rPr>
              <a:t>en</a:t>
            </a:r>
            <a:r>
              <a:rPr kumimoji="0" sz="1800" b="0" i="0" u="none" strike="noStrike" kern="0" cap="none" spc="-125" normalizeH="0" baseline="0" noProof="0" dirty="0">
                <a:ln>
                  <a:noFill/>
                </a:ln>
                <a:solidFill>
                  <a:sysClr val="windowText" lastClr="000000"/>
                </a:solidFill>
                <a:effectLst/>
                <a:uLnTx/>
                <a:uFillTx/>
                <a:latin typeface="Verdana"/>
                <a:cs typeface="Verdana"/>
              </a:rPr>
              <a:t> </a:t>
            </a:r>
            <a:r>
              <a:rPr kumimoji="0" sz="1800" b="0" i="0" u="none" strike="noStrike" kern="0" cap="none" spc="75" normalizeH="0" baseline="0" noProof="0" dirty="0">
                <a:ln>
                  <a:noFill/>
                </a:ln>
                <a:solidFill>
                  <a:sysClr val="windowText" lastClr="000000"/>
                </a:solidFill>
                <a:effectLst/>
                <a:uLnTx/>
                <a:uFillTx/>
                <a:latin typeface="Verdana"/>
                <a:cs typeface="Verdana"/>
              </a:rPr>
              <a:t>place</a:t>
            </a:r>
            <a:r>
              <a:rPr kumimoji="0" sz="1800" b="0" i="0" u="none" strike="noStrike" kern="0" cap="none" spc="-135" normalizeH="0" baseline="0" noProof="0" dirty="0">
                <a:ln>
                  <a:noFill/>
                </a:ln>
                <a:solidFill>
                  <a:sysClr val="windowText" lastClr="000000"/>
                </a:solidFill>
                <a:effectLst/>
                <a:uLnTx/>
                <a:uFillTx/>
                <a:latin typeface="Verdana"/>
                <a:cs typeface="Verdana"/>
              </a:rPr>
              <a:t> </a:t>
            </a:r>
            <a:r>
              <a:rPr kumimoji="0" sz="1800" b="1" i="0" u="none" strike="noStrike" kern="0" cap="none" spc="-40" normalizeH="0" baseline="0" noProof="0" dirty="0">
                <a:ln>
                  <a:noFill/>
                </a:ln>
                <a:solidFill>
                  <a:srgbClr val="01805E"/>
                </a:solidFill>
                <a:effectLst/>
                <a:uLnTx/>
                <a:uFillTx/>
                <a:latin typeface="Tahoma"/>
                <a:cs typeface="Tahoma"/>
              </a:rPr>
              <a:t>les</a:t>
            </a:r>
            <a:r>
              <a:rPr kumimoji="0" sz="1800" b="1" i="0" u="none" strike="noStrike" kern="0" cap="none" spc="-25" normalizeH="0" baseline="0" noProof="0" dirty="0">
                <a:ln>
                  <a:noFill/>
                </a:ln>
                <a:solidFill>
                  <a:srgbClr val="01805E"/>
                </a:solidFill>
                <a:effectLst/>
                <a:uLnTx/>
                <a:uFillTx/>
                <a:latin typeface="Tahoma"/>
                <a:cs typeface="Tahoma"/>
              </a:rPr>
              <a:t> </a:t>
            </a:r>
            <a:r>
              <a:rPr kumimoji="0" sz="1800" b="1" i="0" u="none" strike="noStrike" kern="0" cap="none" spc="-50" normalizeH="0" baseline="0" noProof="0" dirty="0">
                <a:ln>
                  <a:noFill/>
                </a:ln>
                <a:solidFill>
                  <a:srgbClr val="01805E"/>
                </a:solidFill>
                <a:effectLst/>
                <a:uLnTx/>
                <a:uFillTx/>
                <a:latin typeface="Tahoma"/>
                <a:cs typeface="Tahoma"/>
              </a:rPr>
              <a:t>ressources</a:t>
            </a:r>
            <a:r>
              <a:rPr kumimoji="0" sz="1800" b="1" i="0" u="none" strike="noStrike" kern="0" cap="none" spc="-60" normalizeH="0" baseline="0" noProof="0" dirty="0">
                <a:ln>
                  <a:noFill/>
                </a:ln>
                <a:solidFill>
                  <a:srgbClr val="01805E"/>
                </a:solidFill>
                <a:effectLst/>
                <a:uLnTx/>
                <a:uFillTx/>
                <a:latin typeface="Tahoma"/>
                <a:cs typeface="Tahoma"/>
              </a:rPr>
              <a:t> </a:t>
            </a:r>
            <a:r>
              <a:rPr kumimoji="0" sz="1800" b="1" i="0" u="none" strike="noStrike" kern="0" cap="none" spc="0" normalizeH="0" baseline="0" noProof="0" dirty="0">
                <a:ln>
                  <a:noFill/>
                </a:ln>
                <a:solidFill>
                  <a:srgbClr val="01805E"/>
                </a:solidFill>
                <a:effectLst/>
                <a:uLnTx/>
                <a:uFillTx/>
                <a:latin typeface="Tahoma"/>
                <a:cs typeface="Tahoma"/>
              </a:rPr>
              <a:t>adaptées</a:t>
            </a:r>
            <a:r>
              <a:rPr kumimoji="0" sz="1800" b="1" i="0" u="none" strike="noStrike" kern="0" cap="none" spc="-50" normalizeH="0" baseline="0" noProof="0" dirty="0">
                <a:ln>
                  <a:noFill/>
                </a:ln>
                <a:solidFill>
                  <a:srgbClr val="01805E"/>
                </a:solidFill>
                <a:effectLst/>
                <a:uLnTx/>
                <a:uFillTx/>
                <a:latin typeface="Tahoma"/>
                <a:cs typeface="Tahoma"/>
              </a:rPr>
              <a:t> </a:t>
            </a:r>
            <a:r>
              <a:rPr kumimoji="0" sz="1800" b="1" i="0" u="none" strike="noStrike" kern="0" cap="none" spc="-45" normalizeH="0" baseline="0" noProof="0" dirty="0">
                <a:ln>
                  <a:noFill/>
                </a:ln>
                <a:solidFill>
                  <a:srgbClr val="01805E"/>
                </a:solidFill>
                <a:effectLst/>
                <a:uLnTx/>
                <a:uFillTx/>
                <a:latin typeface="Tahoma"/>
                <a:cs typeface="Tahoma"/>
              </a:rPr>
              <a:t>et</a:t>
            </a:r>
            <a:r>
              <a:rPr kumimoji="0" sz="1800" b="1" i="0" u="none" strike="noStrike" kern="0" cap="none" spc="-25" normalizeH="0" baseline="0" noProof="0" dirty="0">
                <a:ln>
                  <a:noFill/>
                </a:ln>
                <a:solidFill>
                  <a:srgbClr val="01805E"/>
                </a:solidFill>
                <a:effectLst/>
                <a:uLnTx/>
                <a:uFillTx/>
                <a:latin typeface="Tahoma"/>
                <a:cs typeface="Tahoma"/>
              </a:rPr>
              <a:t> </a:t>
            </a:r>
            <a:r>
              <a:rPr kumimoji="0" sz="1800" b="1" i="0" u="none" strike="noStrike" kern="0" cap="none" spc="-10" normalizeH="0" baseline="0" noProof="0" dirty="0">
                <a:ln>
                  <a:noFill/>
                </a:ln>
                <a:solidFill>
                  <a:srgbClr val="01805E"/>
                </a:solidFill>
                <a:effectLst/>
                <a:uLnTx/>
                <a:uFillTx/>
                <a:latin typeface="Tahoma"/>
                <a:cs typeface="Tahoma"/>
              </a:rPr>
              <a:t>nécessaires</a:t>
            </a:r>
            <a:endParaRPr kumimoji="0" sz="1800" b="0" i="0" u="none" strike="noStrike" kern="0" cap="none" spc="0" normalizeH="0" baseline="0" noProof="0">
              <a:ln>
                <a:noFill/>
              </a:ln>
              <a:solidFill>
                <a:sysClr val="windowText" lastClr="000000"/>
              </a:solidFill>
              <a:effectLst/>
              <a:uLnTx/>
              <a:uFillTx/>
              <a:latin typeface="Tahoma"/>
              <a:cs typeface="Tahoma"/>
            </a:endParaRPr>
          </a:p>
          <a:p>
            <a:pPr marL="355600" marR="0" lvl="0" indent="0" defTabSz="914400" eaLnBrk="1" fontAlgn="auto" latinLnBrk="0" hangingPunct="1">
              <a:lnSpc>
                <a:spcPts val="1945"/>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Verdana"/>
                <a:cs typeface="Verdana"/>
              </a:rPr>
              <a:t>(accompagnement</a:t>
            </a:r>
            <a:r>
              <a:rPr kumimoji="0" sz="1800" b="0" i="0" u="none" strike="noStrike" kern="0" cap="none" spc="5" normalizeH="0" baseline="0" noProof="0" dirty="0">
                <a:ln>
                  <a:noFill/>
                </a:ln>
                <a:solidFill>
                  <a:sysClr val="windowText" lastClr="000000"/>
                </a:solidFill>
                <a:effectLst/>
                <a:uLnTx/>
                <a:uFillTx/>
                <a:latin typeface="Verdana"/>
                <a:cs typeface="Verdana"/>
              </a:rPr>
              <a:t> </a:t>
            </a:r>
            <a:r>
              <a:rPr kumimoji="0" sz="1800" b="0" i="0" u="none" strike="noStrike" kern="0" cap="none" spc="-65" normalizeH="0" baseline="0" noProof="0" dirty="0">
                <a:ln>
                  <a:noFill/>
                </a:ln>
                <a:solidFill>
                  <a:sysClr val="windowText" lastClr="000000"/>
                </a:solidFill>
                <a:effectLst/>
                <a:uLnTx/>
                <a:uFillTx/>
                <a:latin typeface="Verdana"/>
                <a:cs typeface="Verdana"/>
              </a:rPr>
              <a:t>personnalisé,</a:t>
            </a:r>
            <a:r>
              <a:rPr kumimoji="0" sz="1800" b="0" i="0" u="none" strike="noStrike" kern="0" cap="none" spc="-15" normalizeH="0" baseline="0" noProof="0" dirty="0">
                <a:ln>
                  <a:noFill/>
                </a:ln>
                <a:solidFill>
                  <a:sysClr val="windowText" lastClr="000000"/>
                </a:solidFill>
                <a:effectLst/>
                <a:uLnTx/>
                <a:uFillTx/>
                <a:latin typeface="Verdana"/>
                <a:cs typeface="Verdana"/>
              </a:rPr>
              <a:t> </a:t>
            </a:r>
            <a:r>
              <a:rPr kumimoji="0" sz="1800" b="0" i="0" u="none" strike="noStrike" kern="0" cap="none" spc="-105" normalizeH="0" baseline="0" noProof="0" dirty="0">
                <a:ln>
                  <a:noFill/>
                </a:ln>
                <a:solidFill>
                  <a:sysClr val="windowText" lastClr="000000"/>
                </a:solidFill>
                <a:effectLst/>
                <a:uLnTx/>
                <a:uFillTx/>
                <a:latin typeface="Verdana"/>
                <a:cs typeface="Verdana"/>
              </a:rPr>
              <a:t>livret</a:t>
            </a:r>
            <a:r>
              <a:rPr kumimoji="0" sz="1800" b="0" i="0" u="none" strike="noStrike" kern="0" cap="none" spc="-65" normalizeH="0" baseline="0" noProof="0" dirty="0">
                <a:ln>
                  <a:noFill/>
                </a:ln>
                <a:solidFill>
                  <a:sysClr val="windowText" lastClr="000000"/>
                </a:solidFill>
                <a:effectLst/>
                <a:uLnTx/>
                <a:uFillTx/>
                <a:latin typeface="Verdana"/>
                <a:cs typeface="Verdana"/>
              </a:rPr>
              <a:t> </a:t>
            </a:r>
            <a:r>
              <a:rPr kumimoji="0" sz="1800" b="0" i="0" u="none" strike="noStrike" kern="0" cap="none" spc="45" normalizeH="0" baseline="0" noProof="0" dirty="0">
                <a:ln>
                  <a:noFill/>
                </a:ln>
                <a:solidFill>
                  <a:sysClr val="windowText" lastClr="000000"/>
                </a:solidFill>
                <a:effectLst/>
                <a:uLnTx/>
                <a:uFillTx/>
                <a:latin typeface="Verdana"/>
                <a:cs typeface="Verdana"/>
              </a:rPr>
              <a:t>d’accueil,</a:t>
            </a:r>
            <a:r>
              <a:rPr kumimoji="0" sz="1800" b="0" i="0" u="none" strike="noStrike" kern="0" cap="none" spc="-65" normalizeH="0" baseline="0" noProof="0" dirty="0">
                <a:ln>
                  <a:noFill/>
                </a:ln>
                <a:solidFill>
                  <a:sysClr val="windowText" lastClr="000000"/>
                </a:solidFill>
                <a:effectLst/>
                <a:uLnTx/>
                <a:uFillTx/>
                <a:latin typeface="Verdana"/>
                <a:cs typeface="Verdana"/>
              </a:rPr>
              <a:t> </a:t>
            </a:r>
            <a:r>
              <a:rPr kumimoji="0" sz="1800" b="0" i="0" u="none" strike="noStrike" kern="0" cap="none" spc="95" normalizeH="0" baseline="0" noProof="0" dirty="0">
                <a:ln>
                  <a:noFill/>
                </a:ln>
                <a:solidFill>
                  <a:sysClr val="windowText" lastClr="000000"/>
                </a:solidFill>
                <a:effectLst/>
                <a:uLnTx/>
                <a:uFillTx/>
                <a:latin typeface="Verdana"/>
                <a:cs typeface="Verdana"/>
              </a:rPr>
              <a:t>page</a:t>
            </a:r>
            <a:r>
              <a:rPr kumimoji="0" sz="1800" b="0" i="0" u="none" strike="noStrike" kern="0" cap="none" spc="-35" normalizeH="0" baseline="0" noProof="0" dirty="0">
                <a:ln>
                  <a:noFill/>
                </a:ln>
                <a:solidFill>
                  <a:sysClr val="windowText" lastClr="000000"/>
                </a:solidFill>
                <a:effectLst/>
                <a:uLnTx/>
                <a:uFillTx/>
                <a:latin typeface="Verdana"/>
                <a:cs typeface="Verdana"/>
              </a:rPr>
              <a:t> </a:t>
            </a:r>
            <a:r>
              <a:rPr kumimoji="0" sz="1800" b="0" i="0" u="none" strike="noStrike" kern="0" cap="none" spc="50" normalizeH="0" baseline="0" noProof="0" dirty="0">
                <a:ln>
                  <a:noFill/>
                </a:ln>
                <a:solidFill>
                  <a:sysClr val="windowText" lastClr="000000"/>
                </a:solidFill>
                <a:effectLst/>
                <a:uLnTx/>
                <a:uFillTx/>
                <a:latin typeface="Verdana"/>
                <a:cs typeface="Verdana"/>
              </a:rPr>
              <a:t>dédiée</a:t>
            </a:r>
            <a:r>
              <a:rPr kumimoji="0" sz="1800" b="0" i="0" u="none" strike="noStrike" kern="0" cap="none" spc="-30" normalizeH="0" baseline="0" noProof="0" dirty="0">
                <a:ln>
                  <a:noFill/>
                </a:ln>
                <a:solidFill>
                  <a:sysClr val="windowText" lastClr="000000"/>
                </a:solidFill>
                <a:effectLst/>
                <a:uLnTx/>
                <a:uFillTx/>
                <a:latin typeface="Verdana"/>
                <a:cs typeface="Verdana"/>
              </a:rPr>
              <a:t> </a:t>
            </a:r>
            <a:r>
              <a:rPr kumimoji="0" sz="1800" b="0" i="0" u="none" strike="noStrike" kern="0" cap="none" spc="-175" normalizeH="0" baseline="0" noProof="0" dirty="0">
                <a:ln>
                  <a:noFill/>
                </a:ln>
                <a:solidFill>
                  <a:sysClr val="windowText" lastClr="000000"/>
                </a:solidFill>
                <a:effectLst/>
                <a:uLnTx/>
                <a:uFillTx/>
                <a:latin typeface="Verdana"/>
                <a:cs typeface="Verdana"/>
              </a:rPr>
              <a:t>sur</a:t>
            </a:r>
            <a:r>
              <a:rPr kumimoji="0" sz="1800" b="0" i="0" u="none" strike="noStrike" kern="0" cap="none" spc="-50" normalizeH="0" baseline="0" noProof="0" dirty="0">
                <a:ln>
                  <a:noFill/>
                </a:ln>
                <a:solidFill>
                  <a:sysClr val="windowText" lastClr="000000"/>
                </a:solidFill>
                <a:effectLst/>
                <a:uLnTx/>
                <a:uFillTx/>
                <a:latin typeface="Verdana"/>
                <a:cs typeface="Verdana"/>
              </a:rPr>
              <a:t> </a:t>
            </a:r>
            <a:r>
              <a:rPr kumimoji="0" sz="1800" b="0" i="0" u="none" strike="noStrike" kern="0" cap="none" spc="-20" normalizeH="0" baseline="0" noProof="0" dirty="0">
                <a:ln>
                  <a:noFill/>
                </a:ln>
                <a:solidFill>
                  <a:sysClr val="windowText" lastClr="000000"/>
                </a:solidFill>
                <a:effectLst/>
                <a:uLnTx/>
                <a:uFillTx/>
                <a:latin typeface="Verdana"/>
                <a:cs typeface="Verdana"/>
              </a:rPr>
              <a:t>le</a:t>
            </a:r>
            <a:r>
              <a:rPr kumimoji="0" sz="1800" b="0" i="0" u="none" strike="noStrike" kern="0" cap="none" spc="-50" normalizeH="0" baseline="0" noProof="0" dirty="0">
                <a:ln>
                  <a:noFill/>
                </a:ln>
                <a:solidFill>
                  <a:sysClr val="windowText" lastClr="000000"/>
                </a:solidFill>
                <a:effectLst/>
                <a:uLnTx/>
                <a:uFillTx/>
                <a:latin typeface="Verdana"/>
                <a:cs typeface="Verdana"/>
              </a:rPr>
              <a:t> </a:t>
            </a:r>
            <a:r>
              <a:rPr kumimoji="0" sz="1800" b="0" i="0" u="none" strike="noStrike" kern="0" cap="none" spc="-20" normalizeH="0" baseline="0" noProof="0" dirty="0">
                <a:ln>
                  <a:noFill/>
                </a:ln>
                <a:solidFill>
                  <a:sysClr val="windowText" lastClr="000000"/>
                </a:solidFill>
                <a:effectLst/>
                <a:uLnTx/>
                <a:uFillTx/>
                <a:latin typeface="Verdana"/>
                <a:cs typeface="Verdana"/>
              </a:rPr>
              <a:t>site</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355600" marR="0" lvl="0" indent="0" defTabSz="914400" eaLnBrk="1" fontAlgn="auto" latinLnBrk="0" hangingPunct="1">
              <a:lnSpc>
                <a:spcPts val="2050"/>
              </a:lnSpc>
              <a:spcBef>
                <a:spcPts val="0"/>
              </a:spcBef>
              <a:spcAft>
                <a:spcPts val="0"/>
              </a:spcAft>
              <a:buClrTx/>
              <a:buSzTx/>
              <a:buFontTx/>
              <a:buNone/>
              <a:tabLst/>
              <a:defRPr/>
            </a:pPr>
            <a:r>
              <a:rPr kumimoji="0" sz="1800" b="0" i="0" u="none" strike="noStrike" kern="0" cap="none" spc="-110" normalizeH="0" baseline="0" noProof="0" dirty="0">
                <a:ln>
                  <a:noFill/>
                </a:ln>
                <a:solidFill>
                  <a:sysClr val="windowText" lastClr="000000"/>
                </a:solidFill>
                <a:effectLst/>
                <a:uLnTx/>
                <a:uFillTx/>
                <a:latin typeface="Verdana"/>
                <a:cs typeface="Verdana"/>
              </a:rPr>
              <a:t>Internet,</a:t>
            </a:r>
            <a:r>
              <a:rPr kumimoji="0" sz="1800" b="0" i="0" u="none" strike="noStrike" kern="0" cap="none" spc="-15" normalizeH="0" baseline="0" noProof="0" dirty="0">
                <a:ln>
                  <a:noFill/>
                </a:ln>
                <a:solidFill>
                  <a:sysClr val="windowText" lastClr="000000"/>
                </a:solidFill>
                <a:effectLst/>
                <a:uLnTx/>
                <a:uFillTx/>
                <a:latin typeface="Verdana"/>
                <a:cs typeface="Verdana"/>
              </a:rPr>
              <a:t> </a:t>
            </a:r>
            <a:r>
              <a:rPr kumimoji="0" sz="1800" b="0" i="0" u="none" strike="noStrike" kern="0" cap="none" spc="-10" normalizeH="0" baseline="0" noProof="0" dirty="0">
                <a:ln>
                  <a:noFill/>
                </a:ln>
                <a:solidFill>
                  <a:sysClr val="windowText" lastClr="000000"/>
                </a:solidFill>
                <a:effectLst/>
                <a:uLnTx/>
                <a:uFillTx/>
                <a:latin typeface="Verdana"/>
                <a:cs typeface="Verdana"/>
              </a:rPr>
              <a:t>etc.),</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355600" marR="357505" lvl="0" indent="-342900" defTabSz="914400" eaLnBrk="1" fontAlgn="auto" latinLnBrk="0" hangingPunct="1">
              <a:lnSpc>
                <a:spcPts val="1939"/>
              </a:lnSpc>
              <a:spcBef>
                <a:spcPts val="1980"/>
              </a:spcBef>
              <a:spcAft>
                <a:spcPts val="0"/>
              </a:spcAft>
              <a:buClrTx/>
              <a:buSzTx/>
              <a:buFont typeface="Arial"/>
              <a:buChar char="•"/>
              <a:tabLst>
                <a:tab pos="355600" algn="l"/>
              </a:tabLst>
              <a:defRPr/>
            </a:pPr>
            <a:r>
              <a:rPr kumimoji="0" sz="1800" b="0" i="0" u="none" strike="noStrike" kern="0" cap="none" spc="-55" normalizeH="0" baseline="0" noProof="0" dirty="0">
                <a:ln>
                  <a:noFill/>
                </a:ln>
                <a:solidFill>
                  <a:sysClr val="windowText" lastClr="000000"/>
                </a:solidFill>
                <a:effectLst/>
                <a:uLnTx/>
                <a:uFillTx/>
                <a:latin typeface="Verdana"/>
                <a:cs typeface="Verdana"/>
              </a:rPr>
              <a:t>Formation</a:t>
            </a:r>
            <a:r>
              <a:rPr kumimoji="0" sz="1800" b="0" i="0" u="none" strike="noStrike" kern="0" cap="none" spc="-114" normalizeH="0" baseline="0" noProof="0" dirty="0">
                <a:ln>
                  <a:noFill/>
                </a:ln>
                <a:solidFill>
                  <a:sysClr val="windowText" lastClr="000000"/>
                </a:solidFill>
                <a:effectLst/>
                <a:uLnTx/>
                <a:uFillTx/>
                <a:latin typeface="Verdana"/>
                <a:cs typeface="Verdana"/>
              </a:rPr>
              <a:t> </a:t>
            </a:r>
            <a:r>
              <a:rPr kumimoji="0" sz="1800" b="0" i="0" u="none" strike="noStrike" kern="0" cap="none" spc="-10" normalizeH="0" baseline="0" noProof="0" dirty="0">
                <a:ln>
                  <a:noFill/>
                </a:ln>
                <a:solidFill>
                  <a:sysClr val="windowText" lastClr="000000"/>
                </a:solidFill>
                <a:effectLst/>
                <a:uLnTx/>
                <a:uFillTx/>
                <a:latin typeface="Verdana"/>
                <a:cs typeface="Verdana"/>
              </a:rPr>
              <a:t>et</a:t>
            </a:r>
            <a:r>
              <a:rPr kumimoji="0" sz="1800" b="0" i="0" u="none" strike="noStrike" kern="0" cap="none" spc="-90" normalizeH="0" baseline="0" noProof="0" dirty="0">
                <a:ln>
                  <a:noFill/>
                </a:ln>
                <a:solidFill>
                  <a:sysClr val="windowText" lastClr="000000"/>
                </a:solidFill>
                <a:effectLst/>
                <a:uLnTx/>
                <a:uFillTx/>
                <a:latin typeface="Verdana"/>
                <a:cs typeface="Verdana"/>
              </a:rPr>
              <a:t> </a:t>
            </a:r>
            <a:r>
              <a:rPr kumimoji="0" sz="1800" b="0" i="0" u="none" strike="noStrike" kern="0" cap="none" spc="-114" normalizeH="0" baseline="0" noProof="0" dirty="0">
                <a:ln>
                  <a:noFill/>
                </a:ln>
                <a:solidFill>
                  <a:sysClr val="windowText" lastClr="000000"/>
                </a:solidFill>
                <a:effectLst/>
                <a:uLnTx/>
                <a:uFillTx/>
                <a:latin typeface="Verdana"/>
                <a:cs typeface="Verdana"/>
              </a:rPr>
              <a:t>transmission</a:t>
            </a:r>
            <a:r>
              <a:rPr kumimoji="0" sz="1800" b="0" i="0" u="none" strike="noStrike" kern="0" cap="none" spc="-110" normalizeH="0" baseline="0" noProof="0" dirty="0">
                <a:ln>
                  <a:noFill/>
                </a:ln>
                <a:solidFill>
                  <a:sysClr val="windowText" lastClr="000000"/>
                </a:solidFill>
                <a:effectLst/>
                <a:uLnTx/>
                <a:uFillTx/>
                <a:latin typeface="Verdana"/>
                <a:cs typeface="Verdana"/>
              </a:rPr>
              <a:t> </a:t>
            </a:r>
            <a:r>
              <a:rPr kumimoji="0" sz="1800" b="0" i="0" u="none" strike="noStrike" kern="0" cap="none" spc="-20" normalizeH="0" baseline="0" noProof="0" dirty="0">
                <a:ln>
                  <a:noFill/>
                </a:ln>
                <a:solidFill>
                  <a:sysClr val="windowText" lastClr="000000"/>
                </a:solidFill>
                <a:effectLst/>
                <a:uLnTx/>
                <a:uFillTx/>
                <a:latin typeface="Verdana"/>
                <a:cs typeface="Verdana"/>
              </a:rPr>
              <a:t>des</a:t>
            </a:r>
            <a:r>
              <a:rPr kumimoji="0" sz="1800" b="0" i="0" u="none" strike="noStrike" kern="0" cap="none" spc="-85" normalizeH="0" baseline="0" noProof="0" dirty="0">
                <a:ln>
                  <a:noFill/>
                </a:ln>
                <a:solidFill>
                  <a:sysClr val="windowText" lastClr="000000"/>
                </a:solidFill>
                <a:effectLst/>
                <a:uLnTx/>
                <a:uFillTx/>
                <a:latin typeface="Verdana"/>
                <a:cs typeface="Verdana"/>
              </a:rPr>
              <a:t> </a:t>
            </a:r>
            <a:r>
              <a:rPr kumimoji="0" sz="1800" b="0" i="0" u="none" strike="noStrike" kern="0" cap="none" spc="-135" normalizeH="0" baseline="0" noProof="0" dirty="0">
                <a:ln>
                  <a:noFill/>
                </a:ln>
                <a:solidFill>
                  <a:sysClr val="windowText" lastClr="000000"/>
                </a:solidFill>
                <a:effectLst/>
                <a:uLnTx/>
                <a:uFillTx/>
                <a:latin typeface="Verdana"/>
                <a:cs typeface="Verdana"/>
              </a:rPr>
              <a:t>SAVOIRS</a:t>
            </a:r>
            <a:r>
              <a:rPr kumimoji="0" sz="1800" b="0" i="0" u="none" strike="noStrike" kern="0" cap="none" spc="-110" normalizeH="0" baseline="0" noProof="0" dirty="0">
                <a:ln>
                  <a:noFill/>
                </a:ln>
                <a:solidFill>
                  <a:sysClr val="windowText" lastClr="000000"/>
                </a:solidFill>
                <a:effectLst/>
                <a:uLnTx/>
                <a:uFillTx/>
                <a:latin typeface="Verdana"/>
                <a:cs typeface="Verdana"/>
              </a:rPr>
              <a:t> </a:t>
            </a:r>
            <a:r>
              <a:rPr kumimoji="0" sz="1800" b="0" i="0" u="none" strike="noStrike" kern="0" cap="none" spc="-45" normalizeH="0" baseline="0" noProof="0" dirty="0">
                <a:ln>
                  <a:noFill/>
                </a:ln>
                <a:solidFill>
                  <a:sysClr val="windowText" lastClr="000000"/>
                </a:solidFill>
                <a:effectLst/>
                <a:uLnTx/>
                <a:uFillTx/>
                <a:latin typeface="Verdana"/>
                <a:cs typeface="Verdana"/>
              </a:rPr>
              <a:t>(construction</a:t>
            </a:r>
            <a:r>
              <a:rPr kumimoji="0" sz="1800" b="0" i="0" u="none" strike="noStrike" kern="0" cap="none" spc="-50" normalizeH="0" baseline="0" noProof="0" dirty="0">
                <a:ln>
                  <a:noFill/>
                </a:ln>
                <a:solidFill>
                  <a:sysClr val="windowText" lastClr="000000"/>
                </a:solidFill>
                <a:effectLst/>
                <a:uLnTx/>
                <a:uFillTx/>
                <a:latin typeface="Verdana"/>
                <a:cs typeface="Verdana"/>
              </a:rPr>
              <a:t> </a:t>
            </a:r>
            <a:r>
              <a:rPr kumimoji="0" sz="1800" b="0" i="0" u="none" strike="noStrike" kern="0" cap="none" spc="0" normalizeH="0" baseline="0" noProof="0" dirty="0">
                <a:ln>
                  <a:noFill/>
                </a:ln>
                <a:solidFill>
                  <a:sysClr val="windowText" lastClr="000000"/>
                </a:solidFill>
                <a:effectLst/>
                <a:uLnTx/>
                <a:uFillTx/>
                <a:latin typeface="Verdana"/>
                <a:cs typeface="Verdana"/>
              </a:rPr>
              <a:t>du</a:t>
            </a:r>
            <a:r>
              <a:rPr kumimoji="0" sz="1800" b="0" i="0" u="none" strike="noStrike" kern="0" cap="none" spc="-90" normalizeH="0" baseline="0" noProof="0" dirty="0">
                <a:ln>
                  <a:noFill/>
                </a:ln>
                <a:solidFill>
                  <a:sysClr val="windowText" lastClr="000000"/>
                </a:solidFill>
                <a:effectLst/>
                <a:uLnTx/>
                <a:uFillTx/>
                <a:latin typeface="Verdana"/>
                <a:cs typeface="Verdana"/>
              </a:rPr>
              <a:t> </a:t>
            </a:r>
            <a:r>
              <a:rPr kumimoji="0" sz="1800" b="0" i="0" u="none" strike="noStrike" kern="0" cap="none" spc="-20" normalizeH="0" baseline="0" noProof="0" dirty="0">
                <a:ln>
                  <a:noFill/>
                </a:ln>
                <a:solidFill>
                  <a:sysClr val="windowText" lastClr="000000"/>
                </a:solidFill>
                <a:effectLst/>
                <a:uLnTx/>
                <a:uFillTx/>
                <a:latin typeface="Verdana"/>
                <a:cs typeface="Verdana"/>
              </a:rPr>
              <a:t>programme</a:t>
            </a:r>
            <a:r>
              <a:rPr kumimoji="0" sz="1800" b="0" i="0" u="none" strike="noStrike" kern="0" cap="none" spc="-100" normalizeH="0" baseline="0" noProof="0" dirty="0">
                <a:ln>
                  <a:noFill/>
                </a:ln>
                <a:solidFill>
                  <a:sysClr val="windowText" lastClr="000000"/>
                </a:solidFill>
                <a:effectLst/>
                <a:uLnTx/>
                <a:uFillTx/>
                <a:latin typeface="Verdana"/>
                <a:cs typeface="Verdana"/>
              </a:rPr>
              <a:t> </a:t>
            </a:r>
            <a:r>
              <a:rPr kumimoji="0" sz="1800" b="0" i="0" u="none" strike="noStrike" kern="0" cap="none" spc="-25" normalizeH="0" baseline="0" noProof="0" dirty="0">
                <a:ln>
                  <a:noFill/>
                </a:ln>
                <a:solidFill>
                  <a:sysClr val="windowText" lastClr="000000"/>
                </a:solidFill>
                <a:effectLst/>
                <a:uLnTx/>
                <a:uFillTx/>
                <a:latin typeface="Verdana"/>
                <a:cs typeface="Verdana"/>
              </a:rPr>
              <a:t>en </a:t>
            </a:r>
            <a:r>
              <a:rPr kumimoji="0" sz="1800" b="0" i="0" u="none" strike="noStrike" kern="0" cap="none" spc="-10" normalizeH="0" baseline="0" noProof="0" dirty="0">
                <a:ln>
                  <a:noFill/>
                </a:ln>
                <a:solidFill>
                  <a:sysClr val="windowText" lastClr="000000"/>
                </a:solidFill>
                <a:effectLst/>
                <a:uLnTx/>
                <a:uFillTx/>
                <a:latin typeface="Verdana"/>
                <a:cs typeface="Verdana"/>
              </a:rPr>
              <a:t>cours).</a:t>
            </a:r>
            <a:endParaRPr kumimoji="0" sz="1800" b="0" i="0" u="none" strike="noStrike" kern="0" cap="none" spc="0" normalizeH="0" baseline="0" noProof="0">
              <a:ln>
                <a:noFill/>
              </a:ln>
              <a:solidFill>
                <a:sysClr val="windowText" lastClr="000000"/>
              </a:solidFill>
              <a:effectLst/>
              <a:uLnTx/>
              <a:uFillTx/>
              <a:latin typeface="Verdana"/>
              <a:cs typeface="Verdana"/>
            </a:endParaRPr>
          </a:p>
        </p:txBody>
      </p:sp>
      <p:pic>
        <p:nvPicPr>
          <p:cNvPr id="4" name="object 4"/>
          <p:cNvPicPr/>
          <p:nvPr/>
        </p:nvPicPr>
        <p:blipFill>
          <a:blip r:embed="rId2" cstate="print"/>
          <a:stretch>
            <a:fillRect/>
          </a:stretch>
        </p:blipFill>
        <p:spPr>
          <a:xfrm>
            <a:off x="446468" y="1505838"/>
            <a:ext cx="2552700" cy="1790700"/>
          </a:xfrm>
          <a:prstGeom prst="rect">
            <a:avLst/>
          </a:prstGeom>
        </p:spPr>
      </p:pic>
      <p:sp>
        <p:nvSpPr>
          <p:cNvPr id="5" name="object 5"/>
          <p:cNvSpPr txBox="1">
            <a:spLocks noGrp="1"/>
          </p:cNvSpPr>
          <p:nvPr>
            <p:ph type="sldNum" sz="quarter" idx="7"/>
          </p:nvPr>
        </p:nvSpPr>
        <p:spPr>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prstClr val="white"/>
                </a:solidFill>
                <a:effectLst/>
                <a:uLnTx/>
                <a:uFillTx/>
                <a:latin typeface="Verdana"/>
              </a:rPr>
              <a:pPr marL="38100" marR="0" lvl="0" indent="0" defTabSz="914400" eaLnBrk="1" fontAlgn="auto" latinLnBrk="0" hangingPunct="1">
                <a:lnSpc>
                  <a:spcPct val="100000"/>
                </a:lnSpc>
                <a:spcBef>
                  <a:spcPts val="100"/>
                </a:spcBef>
                <a:spcAft>
                  <a:spcPts val="0"/>
                </a:spcAft>
                <a:buClrTx/>
                <a:buSzTx/>
                <a:buFontTx/>
                <a:buNone/>
                <a:tabLst/>
                <a:defRPr/>
              </a:pPr>
              <a:t>56</a:t>
            </a:fld>
            <a:endParaRPr kumimoji="0" sz="1000" b="0" i="0" u="none" strike="noStrike" kern="0" cap="none" spc="-50" normalizeH="0" baseline="0" noProof="0" dirty="0">
              <a:ln>
                <a:noFill/>
              </a:ln>
              <a:solidFill>
                <a:prstClr val="white"/>
              </a:solidFill>
              <a:effectLst/>
              <a:uLnTx/>
              <a:uFillTx/>
              <a:latin typeface="Verdan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700" y="341833"/>
            <a:ext cx="2501265" cy="391795"/>
          </a:xfrm>
          <a:prstGeom prst="rect">
            <a:avLst/>
          </a:prstGeom>
        </p:spPr>
        <p:txBody>
          <a:bodyPr vert="horz" wrap="square" lIns="0" tIns="12700" rIns="0" bIns="0" rtlCol="0">
            <a:spAutoFit/>
          </a:bodyPr>
          <a:lstStyle/>
          <a:p>
            <a:pPr marL="12700">
              <a:lnSpc>
                <a:spcPct val="100000"/>
              </a:lnSpc>
              <a:spcBef>
                <a:spcPts val="100"/>
              </a:spcBef>
              <a:tabLst>
                <a:tab pos="540385" algn="l"/>
              </a:tabLst>
            </a:pPr>
            <a:r>
              <a:rPr u="sng" dirty="0">
                <a:uFill>
                  <a:solidFill>
                    <a:srgbClr val="01805E"/>
                  </a:solidFill>
                </a:uFill>
              </a:rPr>
              <a:t>	</a:t>
            </a:r>
            <a:r>
              <a:rPr u="none" spc="-140" dirty="0"/>
              <a:t>Les</a:t>
            </a:r>
            <a:r>
              <a:rPr u="none" spc="-35" dirty="0"/>
              <a:t> </a:t>
            </a:r>
            <a:r>
              <a:rPr u="none" spc="-85" dirty="0"/>
              <a:t>difficultés</a:t>
            </a:r>
          </a:p>
        </p:txBody>
      </p:sp>
      <p:sp>
        <p:nvSpPr>
          <p:cNvPr id="3" name="object 3"/>
          <p:cNvSpPr txBox="1"/>
          <p:nvPr/>
        </p:nvSpPr>
        <p:spPr>
          <a:xfrm>
            <a:off x="3260216" y="1696974"/>
            <a:ext cx="8560435" cy="2762250"/>
          </a:xfrm>
          <a:prstGeom prst="rect">
            <a:avLst/>
          </a:prstGeom>
        </p:spPr>
        <p:txBody>
          <a:bodyPr vert="horz" wrap="square" lIns="0" tIns="13335" rIns="0" bIns="0" rtlCol="0">
            <a:spAutoFit/>
          </a:bodyPr>
          <a:lstStyle/>
          <a:p>
            <a:pPr marL="469265" marR="0" lvl="0" indent="-456565" defTabSz="914400" eaLnBrk="1" fontAlgn="auto" latinLnBrk="0" hangingPunct="1">
              <a:lnSpc>
                <a:spcPct val="100000"/>
              </a:lnSpc>
              <a:spcBef>
                <a:spcPts val="105"/>
              </a:spcBef>
              <a:spcAft>
                <a:spcPts val="0"/>
              </a:spcAft>
              <a:buClrTx/>
              <a:buSzTx/>
              <a:buFont typeface="Arial"/>
              <a:buChar char="•"/>
              <a:tabLst>
                <a:tab pos="469265" algn="l"/>
              </a:tabLst>
              <a:defRPr/>
            </a:pPr>
            <a:r>
              <a:rPr kumimoji="0" sz="2000" b="1" i="0" u="none" strike="noStrike" kern="0" cap="none" spc="-20" normalizeH="0" baseline="0" noProof="0" dirty="0">
                <a:ln>
                  <a:noFill/>
                </a:ln>
                <a:solidFill>
                  <a:srgbClr val="01805E"/>
                </a:solidFill>
                <a:effectLst/>
                <a:uLnTx/>
                <a:uFillTx/>
                <a:latin typeface="Tahoma"/>
                <a:cs typeface="Tahoma"/>
              </a:rPr>
              <a:t>Accessibilité</a:t>
            </a:r>
            <a:r>
              <a:rPr kumimoji="0" sz="2000" b="1" i="0" u="none" strike="noStrike" kern="0" cap="none" spc="-55" normalizeH="0" baseline="0" noProof="0" dirty="0">
                <a:ln>
                  <a:noFill/>
                </a:ln>
                <a:solidFill>
                  <a:srgbClr val="01805E"/>
                </a:solidFill>
                <a:effectLst/>
                <a:uLnTx/>
                <a:uFillTx/>
                <a:latin typeface="Tahoma"/>
                <a:cs typeface="Tahoma"/>
              </a:rPr>
              <a:t> </a:t>
            </a:r>
            <a:r>
              <a:rPr kumimoji="0" sz="2000" b="0" i="0" u="none" strike="noStrike" kern="0" cap="none" spc="-45" normalizeH="0" baseline="0" noProof="0" dirty="0">
                <a:ln>
                  <a:noFill/>
                </a:ln>
                <a:solidFill>
                  <a:sysClr val="windowText" lastClr="000000"/>
                </a:solidFill>
                <a:effectLst/>
                <a:uLnTx/>
                <a:uFillTx/>
                <a:latin typeface="Verdana"/>
                <a:cs typeface="Verdana"/>
              </a:rPr>
              <a:t>matérielle</a:t>
            </a:r>
            <a:r>
              <a:rPr kumimoji="0" sz="2000" b="0" i="0" u="none" strike="noStrike" kern="0" cap="none" spc="-175" normalizeH="0" baseline="0" noProof="0" dirty="0">
                <a:ln>
                  <a:noFill/>
                </a:ln>
                <a:solidFill>
                  <a:sysClr val="windowText" lastClr="000000"/>
                </a:solidFill>
                <a:effectLst/>
                <a:uLnTx/>
                <a:uFillTx/>
                <a:latin typeface="Verdana"/>
                <a:cs typeface="Verdana"/>
              </a:rPr>
              <a:t> </a:t>
            </a:r>
            <a:r>
              <a:rPr kumimoji="0" sz="2000" b="0" i="0" u="none" strike="noStrike" kern="0" cap="none" spc="0" normalizeH="0" baseline="0" noProof="0" dirty="0">
                <a:ln>
                  <a:noFill/>
                </a:ln>
                <a:solidFill>
                  <a:sysClr val="windowText" lastClr="000000"/>
                </a:solidFill>
                <a:effectLst/>
                <a:uLnTx/>
                <a:uFillTx/>
                <a:latin typeface="Verdana"/>
                <a:cs typeface="Verdana"/>
              </a:rPr>
              <a:t>et</a:t>
            </a:r>
            <a:r>
              <a:rPr kumimoji="0" sz="2000" b="0" i="0" u="none" strike="noStrike" kern="0" cap="none" spc="-135" normalizeH="0" baseline="0" noProof="0" dirty="0">
                <a:ln>
                  <a:noFill/>
                </a:ln>
                <a:solidFill>
                  <a:sysClr val="windowText" lastClr="000000"/>
                </a:solidFill>
                <a:effectLst/>
                <a:uLnTx/>
                <a:uFillTx/>
                <a:latin typeface="Verdana"/>
                <a:cs typeface="Verdana"/>
              </a:rPr>
              <a:t> </a:t>
            </a:r>
            <a:r>
              <a:rPr kumimoji="0" sz="2000" b="0" i="0" u="none" strike="noStrike" kern="0" cap="none" spc="-10" normalizeH="0" baseline="0" noProof="0" dirty="0">
                <a:ln>
                  <a:noFill/>
                </a:ln>
                <a:solidFill>
                  <a:sysClr val="windowText" lastClr="000000"/>
                </a:solidFill>
                <a:effectLst/>
                <a:uLnTx/>
                <a:uFillTx/>
                <a:latin typeface="Verdana"/>
                <a:cs typeface="Verdana"/>
              </a:rPr>
              <a:t>technique,</a:t>
            </a:r>
            <a:endParaRPr kumimoji="0" sz="2000" b="0" i="0" u="none" strike="noStrike" kern="0" cap="none" spc="0" normalizeH="0" baseline="0" noProof="0">
              <a:ln>
                <a:noFill/>
              </a:ln>
              <a:solidFill>
                <a:sysClr val="windowText" lastClr="000000"/>
              </a:solidFill>
              <a:effectLst/>
              <a:uLnTx/>
              <a:uFillTx/>
              <a:latin typeface="Verdana"/>
              <a:cs typeface="Verdana"/>
            </a:endParaRPr>
          </a:p>
          <a:p>
            <a:pPr marL="469265" marR="0" lvl="0" indent="-456565" defTabSz="914400" eaLnBrk="1" fontAlgn="auto" latinLnBrk="0" hangingPunct="1">
              <a:lnSpc>
                <a:spcPct val="100000"/>
              </a:lnSpc>
              <a:spcBef>
                <a:spcPts val="2400"/>
              </a:spcBef>
              <a:spcAft>
                <a:spcPts val="0"/>
              </a:spcAft>
              <a:buClrTx/>
              <a:buSzTx/>
              <a:buFont typeface="Arial"/>
              <a:buChar char="•"/>
              <a:tabLst>
                <a:tab pos="469265" algn="l"/>
              </a:tabLst>
              <a:defRPr/>
            </a:pPr>
            <a:r>
              <a:rPr kumimoji="0" sz="2000" b="0" i="0" u="none" strike="noStrike" kern="0" cap="none" spc="0" normalizeH="0" baseline="0" noProof="0" dirty="0">
                <a:ln>
                  <a:noFill/>
                </a:ln>
                <a:solidFill>
                  <a:sysClr val="windowText" lastClr="000000"/>
                </a:solidFill>
                <a:effectLst/>
                <a:uLnTx/>
                <a:uFillTx/>
                <a:latin typeface="Verdana"/>
                <a:cs typeface="Verdana"/>
              </a:rPr>
              <a:t>Développement</a:t>
            </a:r>
            <a:r>
              <a:rPr kumimoji="0" sz="2000" b="0" i="0" u="none" strike="noStrike" kern="0" cap="none" spc="-65" normalizeH="0" baseline="0" noProof="0" dirty="0">
                <a:ln>
                  <a:noFill/>
                </a:ln>
                <a:solidFill>
                  <a:sysClr val="windowText" lastClr="000000"/>
                </a:solidFill>
                <a:effectLst/>
                <a:uLnTx/>
                <a:uFillTx/>
                <a:latin typeface="Verdana"/>
                <a:cs typeface="Verdana"/>
              </a:rPr>
              <a:t> </a:t>
            </a:r>
            <a:r>
              <a:rPr kumimoji="0" sz="2000" b="0" i="0" u="none" strike="noStrike" kern="0" cap="none" spc="0" normalizeH="0" baseline="0" noProof="0" dirty="0">
                <a:ln>
                  <a:noFill/>
                </a:ln>
                <a:solidFill>
                  <a:sysClr val="windowText" lastClr="000000"/>
                </a:solidFill>
                <a:effectLst/>
                <a:uLnTx/>
                <a:uFillTx/>
                <a:latin typeface="Verdana"/>
                <a:cs typeface="Verdana"/>
              </a:rPr>
              <a:t>d’équipements</a:t>
            </a:r>
            <a:r>
              <a:rPr kumimoji="0" sz="2000" b="0" i="0" u="none" strike="noStrike" kern="0" cap="none" spc="-70" normalizeH="0" baseline="0" noProof="0" dirty="0">
                <a:ln>
                  <a:noFill/>
                </a:ln>
                <a:solidFill>
                  <a:sysClr val="windowText" lastClr="000000"/>
                </a:solidFill>
                <a:effectLst/>
                <a:uLnTx/>
                <a:uFillTx/>
                <a:latin typeface="Verdana"/>
                <a:cs typeface="Verdana"/>
              </a:rPr>
              <a:t> </a:t>
            </a:r>
            <a:r>
              <a:rPr kumimoji="0" sz="2000" b="0" i="0" u="none" strike="noStrike" kern="0" cap="none" spc="-10" normalizeH="0" baseline="0" noProof="0" dirty="0">
                <a:ln>
                  <a:noFill/>
                </a:ln>
                <a:solidFill>
                  <a:sysClr val="windowText" lastClr="000000"/>
                </a:solidFill>
                <a:effectLst/>
                <a:uLnTx/>
                <a:uFillTx/>
                <a:latin typeface="Verdana"/>
                <a:cs typeface="Verdana"/>
              </a:rPr>
              <a:t>spécifiques,</a:t>
            </a:r>
            <a:endParaRPr kumimoji="0" sz="2000" b="0" i="0" u="none" strike="noStrike" kern="0" cap="none" spc="0" normalizeH="0" baseline="0" noProof="0">
              <a:ln>
                <a:noFill/>
              </a:ln>
              <a:solidFill>
                <a:sysClr val="windowText" lastClr="000000"/>
              </a:solidFill>
              <a:effectLst/>
              <a:uLnTx/>
              <a:uFillTx/>
              <a:latin typeface="Verdana"/>
              <a:cs typeface="Verdana"/>
            </a:endParaRPr>
          </a:p>
          <a:p>
            <a:pPr marL="375285" marR="0" lvl="0" indent="-362585" defTabSz="914400" eaLnBrk="1" fontAlgn="auto" latinLnBrk="0" hangingPunct="1">
              <a:lnSpc>
                <a:spcPct val="100000"/>
              </a:lnSpc>
              <a:spcBef>
                <a:spcPts val="2400"/>
              </a:spcBef>
              <a:spcAft>
                <a:spcPts val="0"/>
              </a:spcAft>
              <a:buClrTx/>
              <a:buSzTx/>
              <a:buFont typeface="Arial"/>
              <a:buChar char="•"/>
              <a:tabLst>
                <a:tab pos="375285" algn="l"/>
              </a:tabLst>
              <a:defRPr/>
            </a:pPr>
            <a:r>
              <a:rPr kumimoji="0" sz="2000" b="1" i="0" u="none" strike="noStrike" kern="0" cap="none" spc="-60" normalizeH="0" baseline="0" noProof="0" dirty="0">
                <a:ln>
                  <a:noFill/>
                </a:ln>
                <a:solidFill>
                  <a:srgbClr val="01805E"/>
                </a:solidFill>
                <a:effectLst/>
                <a:uLnTx/>
                <a:uFillTx/>
                <a:latin typeface="Tahoma"/>
                <a:cs typeface="Tahoma"/>
              </a:rPr>
              <a:t>Problématiques</a:t>
            </a:r>
            <a:r>
              <a:rPr kumimoji="0" sz="2000" b="1" i="0" u="none" strike="noStrike" kern="0" cap="none" spc="-35" normalizeH="0" baseline="0" noProof="0" dirty="0">
                <a:ln>
                  <a:noFill/>
                </a:ln>
                <a:solidFill>
                  <a:srgbClr val="01805E"/>
                </a:solidFill>
                <a:effectLst/>
                <a:uLnTx/>
                <a:uFillTx/>
                <a:latin typeface="Tahoma"/>
                <a:cs typeface="Tahoma"/>
              </a:rPr>
              <a:t> </a:t>
            </a:r>
            <a:r>
              <a:rPr kumimoji="0" sz="2000" b="1" i="0" u="none" strike="noStrike" kern="0" cap="none" spc="-10" normalizeH="0" baseline="0" noProof="0" dirty="0">
                <a:ln>
                  <a:noFill/>
                </a:ln>
                <a:solidFill>
                  <a:srgbClr val="01805E"/>
                </a:solidFill>
                <a:effectLst/>
                <a:uLnTx/>
                <a:uFillTx/>
                <a:latin typeface="Tahoma"/>
                <a:cs typeface="Tahoma"/>
              </a:rPr>
              <a:t>organisationnelles</a:t>
            </a:r>
            <a:r>
              <a:rPr kumimoji="0" sz="2000" b="0" i="0" u="none" strike="noStrike" kern="0" cap="none" spc="-10" normalizeH="0" baseline="0" noProof="0" dirty="0">
                <a:ln>
                  <a:noFill/>
                </a:ln>
                <a:solidFill>
                  <a:sysClr val="windowText" lastClr="000000"/>
                </a:solidFill>
                <a:effectLst/>
                <a:uLnTx/>
                <a:uFillTx/>
                <a:latin typeface="Verdana"/>
                <a:cs typeface="Verdana"/>
              </a:rPr>
              <a:t>,</a:t>
            </a:r>
            <a:endParaRPr kumimoji="0" sz="2000" b="0" i="0" u="none" strike="noStrike" kern="0" cap="none" spc="0" normalizeH="0" baseline="0" noProof="0">
              <a:ln>
                <a:noFill/>
              </a:ln>
              <a:solidFill>
                <a:sysClr val="windowText" lastClr="000000"/>
              </a:solidFill>
              <a:effectLst/>
              <a:uLnTx/>
              <a:uFillTx/>
              <a:latin typeface="Verdana"/>
              <a:cs typeface="Verdana"/>
            </a:endParaRPr>
          </a:p>
          <a:p>
            <a:pPr marL="375285" marR="0" lvl="0" indent="-362585" defTabSz="914400" eaLnBrk="1" fontAlgn="auto" latinLnBrk="0" hangingPunct="1">
              <a:lnSpc>
                <a:spcPct val="100000"/>
              </a:lnSpc>
              <a:spcBef>
                <a:spcPts val="2400"/>
              </a:spcBef>
              <a:spcAft>
                <a:spcPts val="0"/>
              </a:spcAft>
              <a:buClrTx/>
              <a:buSzTx/>
              <a:buFont typeface="Arial"/>
              <a:buChar char="•"/>
              <a:tabLst>
                <a:tab pos="375285" algn="l"/>
              </a:tabLst>
              <a:defRPr/>
            </a:pPr>
            <a:r>
              <a:rPr kumimoji="0" sz="2000" b="0" i="0" u="none" strike="noStrike" kern="0" cap="none" spc="0" normalizeH="0" baseline="0" noProof="0" dirty="0">
                <a:ln>
                  <a:noFill/>
                </a:ln>
                <a:solidFill>
                  <a:sysClr val="windowText" lastClr="000000"/>
                </a:solidFill>
                <a:effectLst/>
                <a:uLnTx/>
                <a:uFillTx/>
                <a:latin typeface="Verdana"/>
                <a:cs typeface="Verdana"/>
              </a:rPr>
              <a:t>Développement</a:t>
            </a:r>
            <a:r>
              <a:rPr kumimoji="0" sz="2000" b="0" i="0" u="none" strike="noStrike" kern="0" cap="none" spc="-130" normalizeH="0" baseline="0" noProof="0" dirty="0">
                <a:ln>
                  <a:noFill/>
                </a:ln>
                <a:solidFill>
                  <a:sysClr val="windowText" lastClr="000000"/>
                </a:solidFill>
                <a:effectLst/>
                <a:uLnTx/>
                <a:uFillTx/>
                <a:latin typeface="Verdana"/>
                <a:cs typeface="Verdana"/>
              </a:rPr>
              <a:t> </a:t>
            </a:r>
            <a:r>
              <a:rPr kumimoji="0" sz="2000" b="0" i="0" u="none" strike="noStrike" kern="0" cap="none" spc="105" normalizeH="0" baseline="0" noProof="0" dirty="0">
                <a:ln>
                  <a:noFill/>
                </a:ln>
                <a:solidFill>
                  <a:sysClr val="windowText" lastClr="000000"/>
                </a:solidFill>
                <a:effectLst/>
                <a:uLnTx/>
                <a:uFillTx/>
                <a:latin typeface="Verdana"/>
                <a:cs typeface="Verdana"/>
              </a:rPr>
              <a:t>de</a:t>
            </a:r>
            <a:r>
              <a:rPr kumimoji="0" sz="2000" b="0" i="0" u="none" strike="noStrike" kern="0" cap="none" spc="-100" normalizeH="0" baseline="0" noProof="0" dirty="0">
                <a:ln>
                  <a:noFill/>
                </a:ln>
                <a:solidFill>
                  <a:sysClr val="windowText" lastClr="000000"/>
                </a:solidFill>
                <a:effectLst/>
                <a:uLnTx/>
                <a:uFillTx/>
                <a:latin typeface="Verdana"/>
                <a:cs typeface="Verdana"/>
              </a:rPr>
              <a:t> </a:t>
            </a:r>
            <a:r>
              <a:rPr kumimoji="0" sz="2000" b="0" i="0" u="none" strike="noStrike" kern="0" cap="none" spc="0" normalizeH="0" baseline="0" noProof="0" dirty="0">
                <a:ln>
                  <a:noFill/>
                </a:ln>
                <a:solidFill>
                  <a:sysClr val="windowText" lastClr="000000"/>
                </a:solidFill>
                <a:effectLst/>
                <a:uLnTx/>
                <a:uFillTx/>
                <a:latin typeface="Verdana"/>
                <a:cs typeface="Verdana"/>
              </a:rPr>
              <a:t>la</a:t>
            </a:r>
            <a:r>
              <a:rPr kumimoji="0" sz="2000" b="0" i="0" u="none" strike="noStrike" kern="0" cap="none" spc="-120" normalizeH="0" baseline="0" noProof="0" dirty="0">
                <a:ln>
                  <a:noFill/>
                </a:ln>
                <a:solidFill>
                  <a:sysClr val="windowText" lastClr="000000"/>
                </a:solidFill>
                <a:effectLst/>
                <a:uLnTx/>
                <a:uFillTx/>
                <a:latin typeface="Verdana"/>
                <a:cs typeface="Verdana"/>
              </a:rPr>
              <a:t> </a:t>
            </a:r>
            <a:r>
              <a:rPr kumimoji="0" sz="2000" b="0" i="0" u="none" strike="noStrike" kern="0" cap="none" spc="-100" normalizeH="0" baseline="0" noProof="0" dirty="0">
                <a:ln>
                  <a:noFill/>
                </a:ln>
                <a:solidFill>
                  <a:sysClr val="windowText" lastClr="000000"/>
                </a:solidFill>
                <a:effectLst/>
                <a:uLnTx/>
                <a:uFillTx/>
                <a:latin typeface="Verdana"/>
                <a:cs typeface="Verdana"/>
              </a:rPr>
              <a:t>prise</a:t>
            </a:r>
            <a:r>
              <a:rPr kumimoji="0" sz="2000" b="0" i="0" u="none" strike="noStrike" kern="0" cap="none" spc="-120" normalizeH="0" baseline="0" noProof="0" dirty="0">
                <a:ln>
                  <a:noFill/>
                </a:ln>
                <a:solidFill>
                  <a:sysClr val="windowText" lastClr="000000"/>
                </a:solidFill>
                <a:effectLst/>
                <a:uLnTx/>
                <a:uFillTx/>
                <a:latin typeface="Verdana"/>
                <a:cs typeface="Verdana"/>
              </a:rPr>
              <a:t> </a:t>
            </a:r>
            <a:r>
              <a:rPr kumimoji="0" sz="2000" b="0" i="0" u="none" strike="noStrike" kern="0" cap="none" spc="0" normalizeH="0" baseline="0" noProof="0" dirty="0">
                <a:ln>
                  <a:noFill/>
                </a:ln>
                <a:solidFill>
                  <a:sysClr val="windowText" lastClr="000000"/>
                </a:solidFill>
                <a:effectLst/>
                <a:uLnTx/>
                <a:uFillTx/>
                <a:latin typeface="Verdana"/>
                <a:cs typeface="Verdana"/>
              </a:rPr>
              <a:t>en</a:t>
            </a:r>
            <a:r>
              <a:rPr kumimoji="0" sz="2000" b="0" i="0" u="none" strike="noStrike" kern="0" cap="none" spc="-100" normalizeH="0" baseline="0" noProof="0" dirty="0">
                <a:ln>
                  <a:noFill/>
                </a:ln>
                <a:solidFill>
                  <a:sysClr val="windowText" lastClr="000000"/>
                </a:solidFill>
                <a:effectLst/>
                <a:uLnTx/>
                <a:uFillTx/>
                <a:latin typeface="Verdana"/>
                <a:cs typeface="Verdana"/>
              </a:rPr>
              <a:t> </a:t>
            </a:r>
            <a:r>
              <a:rPr kumimoji="0" sz="2000" b="0" i="0" u="none" strike="noStrike" kern="0" cap="none" spc="60" normalizeH="0" baseline="0" noProof="0" dirty="0">
                <a:ln>
                  <a:noFill/>
                </a:ln>
                <a:solidFill>
                  <a:sysClr val="windowText" lastClr="000000"/>
                </a:solidFill>
                <a:effectLst/>
                <a:uLnTx/>
                <a:uFillTx/>
                <a:latin typeface="Verdana"/>
                <a:cs typeface="Verdana"/>
              </a:rPr>
              <a:t>compte</a:t>
            </a:r>
            <a:r>
              <a:rPr kumimoji="0" sz="2000" b="0" i="0" u="none" strike="noStrike" kern="0" cap="none" spc="-145" normalizeH="0" baseline="0" noProof="0" dirty="0">
                <a:ln>
                  <a:noFill/>
                </a:ln>
                <a:solidFill>
                  <a:sysClr val="windowText" lastClr="000000"/>
                </a:solidFill>
                <a:effectLst/>
                <a:uLnTx/>
                <a:uFillTx/>
                <a:latin typeface="Verdana"/>
                <a:cs typeface="Verdana"/>
              </a:rPr>
              <a:t> </a:t>
            </a:r>
            <a:r>
              <a:rPr kumimoji="0" sz="2000" b="0" i="0" u="none" strike="noStrike" kern="0" cap="none" spc="-20" normalizeH="0" baseline="0" noProof="0" dirty="0">
                <a:ln>
                  <a:noFill/>
                </a:ln>
                <a:solidFill>
                  <a:sysClr val="windowText" lastClr="000000"/>
                </a:solidFill>
                <a:effectLst/>
                <a:uLnTx/>
                <a:uFillTx/>
                <a:latin typeface="Verdana"/>
                <a:cs typeface="Verdana"/>
              </a:rPr>
              <a:t>dans</a:t>
            </a:r>
            <a:r>
              <a:rPr kumimoji="0" sz="2000" b="0" i="0" u="none" strike="noStrike" kern="0" cap="none" spc="-105" normalizeH="0" baseline="0" noProof="0" dirty="0">
                <a:ln>
                  <a:noFill/>
                </a:ln>
                <a:solidFill>
                  <a:sysClr val="windowText" lastClr="000000"/>
                </a:solidFill>
                <a:effectLst/>
                <a:uLnTx/>
                <a:uFillTx/>
                <a:latin typeface="Verdana"/>
                <a:cs typeface="Verdana"/>
              </a:rPr>
              <a:t> </a:t>
            </a:r>
            <a:r>
              <a:rPr kumimoji="0" sz="2000" b="0" i="0" u="none" strike="noStrike" kern="0" cap="none" spc="35" normalizeH="0" baseline="0" noProof="0" dirty="0">
                <a:ln>
                  <a:noFill/>
                </a:ln>
                <a:solidFill>
                  <a:sysClr val="windowText" lastClr="000000"/>
                </a:solidFill>
                <a:effectLst/>
                <a:uLnTx/>
                <a:uFillTx/>
                <a:latin typeface="Verdana"/>
                <a:cs typeface="Verdana"/>
              </a:rPr>
              <a:t>l’accompagnement,</a:t>
            </a:r>
            <a:endParaRPr kumimoji="0" sz="2000" b="0" i="0" u="none" strike="noStrike" kern="0" cap="none" spc="0" normalizeH="0" baseline="0" noProof="0">
              <a:ln>
                <a:noFill/>
              </a:ln>
              <a:solidFill>
                <a:sysClr val="windowText" lastClr="000000"/>
              </a:solidFill>
              <a:effectLst/>
              <a:uLnTx/>
              <a:uFillTx/>
              <a:latin typeface="Verdana"/>
              <a:cs typeface="Verdana"/>
            </a:endParaRPr>
          </a:p>
          <a:p>
            <a:pPr marL="375285" marR="0" lvl="0" indent="-362585" defTabSz="914400" eaLnBrk="1" fontAlgn="auto" latinLnBrk="0" hangingPunct="1">
              <a:lnSpc>
                <a:spcPct val="100000"/>
              </a:lnSpc>
              <a:spcBef>
                <a:spcPts val="2340"/>
              </a:spcBef>
              <a:spcAft>
                <a:spcPts val="0"/>
              </a:spcAft>
              <a:buClrTx/>
              <a:buSzTx/>
              <a:buFont typeface="Arial"/>
              <a:buChar char="•"/>
              <a:tabLst>
                <a:tab pos="375285" algn="l"/>
              </a:tabLst>
              <a:defRPr/>
            </a:pPr>
            <a:r>
              <a:rPr kumimoji="0" sz="2000" b="1" i="0" u="none" strike="noStrike" kern="0" cap="none" spc="0" normalizeH="0" baseline="0" noProof="0" dirty="0">
                <a:ln>
                  <a:noFill/>
                </a:ln>
                <a:solidFill>
                  <a:srgbClr val="01805E"/>
                </a:solidFill>
                <a:effectLst/>
                <a:uLnTx/>
                <a:uFillTx/>
                <a:latin typeface="Tahoma"/>
                <a:cs typeface="Tahoma"/>
              </a:rPr>
              <a:t>Méconnaissances</a:t>
            </a:r>
            <a:r>
              <a:rPr kumimoji="0" sz="2000" b="1" i="0" u="none" strike="noStrike" kern="0" cap="none" spc="-90" normalizeH="0" baseline="0" noProof="0" dirty="0">
                <a:ln>
                  <a:noFill/>
                </a:ln>
                <a:solidFill>
                  <a:srgbClr val="01805E"/>
                </a:solidFill>
                <a:effectLst/>
                <a:uLnTx/>
                <a:uFillTx/>
                <a:latin typeface="Tahoma"/>
                <a:cs typeface="Tahoma"/>
              </a:rPr>
              <a:t> </a:t>
            </a:r>
            <a:r>
              <a:rPr kumimoji="0" sz="2000" b="1" i="0" u="none" strike="noStrike" kern="0" cap="none" spc="-35" normalizeH="0" baseline="0" noProof="0" dirty="0">
                <a:ln>
                  <a:noFill/>
                </a:ln>
                <a:solidFill>
                  <a:srgbClr val="01805E"/>
                </a:solidFill>
                <a:effectLst/>
                <a:uLnTx/>
                <a:uFillTx/>
                <a:latin typeface="Tahoma"/>
                <a:cs typeface="Tahoma"/>
              </a:rPr>
              <a:t>et</a:t>
            </a:r>
            <a:r>
              <a:rPr kumimoji="0" sz="2000" b="1" i="0" u="none" strike="noStrike" kern="0" cap="none" spc="-50" normalizeH="0" baseline="0" noProof="0" dirty="0">
                <a:ln>
                  <a:noFill/>
                </a:ln>
                <a:solidFill>
                  <a:srgbClr val="01805E"/>
                </a:solidFill>
                <a:effectLst/>
                <a:uLnTx/>
                <a:uFillTx/>
                <a:latin typeface="Tahoma"/>
                <a:cs typeface="Tahoma"/>
              </a:rPr>
              <a:t> </a:t>
            </a:r>
            <a:r>
              <a:rPr kumimoji="0" sz="2000" b="1" i="0" u="none" strike="noStrike" kern="0" cap="none" spc="0" normalizeH="0" baseline="0" noProof="0" dirty="0">
                <a:ln>
                  <a:noFill/>
                </a:ln>
                <a:solidFill>
                  <a:srgbClr val="01805E"/>
                </a:solidFill>
                <a:effectLst/>
                <a:uLnTx/>
                <a:uFillTx/>
                <a:latin typeface="Tahoma"/>
                <a:cs typeface="Tahoma"/>
              </a:rPr>
              <a:t>idées</a:t>
            </a:r>
            <a:r>
              <a:rPr kumimoji="0" sz="2000" b="1" i="0" u="none" strike="noStrike" kern="0" cap="none" spc="-60" normalizeH="0" baseline="0" noProof="0" dirty="0">
                <a:ln>
                  <a:noFill/>
                </a:ln>
                <a:solidFill>
                  <a:srgbClr val="01805E"/>
                </a:solidFill>
                <a:effectLst/>
                <a:uLnTx/>
                <a:uFillTx/>
                <a:latin typeface="Tahoma"/>
                <a:cs typeface="Tahoma"/>
              </a:rPr>
              <a:t> </a:t>
            </a:r>
            <a:r>
              <a:rPr kumimoji="0" sz="2000" b="1" i="0" u="none" strike="noStrike" kern="0" cap="none" spc="-10" normalizeH="0" baseline="0" noProof="0" dirty="0">
                <a:ln>
                  <a:noFill/>
                </a:ln>
                <a:solidFill>
                  <a:srgbClr val="01805E"/>
                </a:solidFill>
                <a:effectLst/>
                <a:uLnTx/>
                <a:uFillTx/>
                <a:latin typeface="Tahoma"/>
                <a:cs typeface="Tahoma"/>
              </a:rPr>
              <a:t>reçues.</a:t>
            </a:r>
            <a:endParaRPr kumimoji="0" sz="2000" b="0" i="0" u="none" strike="noStrike" kern="0" cap="none" spc="0" normalizeH="0" baseline="0" noProof="0">
              <a:ln>
                <a:noFill/>
              </a:ln>
              <a:solidFill>
                <a:sysClr val="windowText" lastClr="000000"/>
              </a:solidFill>
              <a:effectLst/>
              <a:uLnTx/>
              <a:uFillTx/>
              <a:latin typeface="Tahoma"/>
              <a:cs typeface="Tahoma"/>
            </a:endParaRPr>
          </a:p>
        </p:txBody>
      </p:sp>
      <p:pic>
        <p:nvPicPr>
          <p:cNvPr id="4" name="object 4"/>
          <p:cNvPicPr/>
          <p:nvPr/>
        </p:nvPicPr>
        <p:blipFill>
          <a:blip r:embed="rId2" cstate="print"/>
          <a:stretch>
            <a:fillRect/>
          </a:stretch>
        </p:blipFill>
        <p:spPr>
          <a:xfrm>
            <a:off x="256920" y="1800225"/>
            <a:ext cx="2838704" cy="1991106"/>
          </a:xfrm>
          <a:prstGeom prst="rect">
            <a:avLst/>
          </a:prstGeom>
        </p:spPr>
      </p:pic>
      <p:sp>
        <p:nvSpPr>
          <p:cNvPr id="5" name="object 5"/>
          <p:cNvSpPr txBox="1">
            <a:spLocks noGrp="1"/>
          </p:cNvSpPr>
          <p:nvPr>
            <p:ph type="sldNum" sz="quarter" idx="7"/>
          </p:nvPr>
        </p:nvSpPr>
        <p:spPr>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prstClr val="white"/>
                </a:solidFill>
                <a:effectLst/>
                <a:uLnTx/>
                <a:uFillTx/>
                <a:latin typeface="Verdana"/>
              </a:rPr>
              <a:pPr marL="38100" marR="0" lvl="0" indent="0" defTabSz="914400" eaLnBrk="1" fontAlgn="auto" latinLnBrk="0" hangingPunct="1">
                <a:lnSpc>
                  <a:spcPct val="100000"/>
                </a:lnSpc>
                <a:spcBef>
                  <a:spcPts val="100"/>
                </a:spcBef>
                <a:spcAft>
                  <a:spcPts val="0"/>
                </a:spcAft>
                <a:buClrTx/>
                <a:buSzTx/>
                <a:buFontTx/>
                <a:buNone/>
                <a:tabLst/>
                <a:defRPr/>
              </a:pPr>
              <a:t>57</a:t>
            </a:fld>
            <a:endParaRPr kumimoji="0" sz="1000" b="0" i="0" u="none" strike="noStrike" kern="0" cap="none" spc="-50" normalizeH="0" baseline="0" noProof="0" dirty="0">
              <a:ln>
                <a:noFill/>
              </a:ln>
              <a:solidFill>
                <a:prstClr val="white"/>
              </a:solidFill>
              <a:effectLst/>
              <a:uLnTx/>
              <a:uFillTx/>
              <a:latin typeface="Verdan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700" y="341833"/>
            <a:ext cx="5998210" cy="391795"/>
          </a:xfrm>
          <a:prstGeom prst="rect">
            <a:avLst/>
          </a:prstGeom>
        </p:spPr>
        <p:txBody>
          <a:bodyPr vert="horz" wrap="square" lIns="0" tIns="12700" rIns="0" bIns="0" rtlCol="0">
            <a:spAutoFit/>
          </a:bodyPr>
          <a:lstStyle/>
          <a:p>
            <a:pPr marL="12700">
              <a:lnSpc>
                <a:spcPct val="100000"/>
              </a:lnSpc>
              <a:spcBef>
                <a:spcPts val="100"/>
              </a:spcBef>
              <a:tabLst>
                <a:tab pos="540385" algn="l"/>
              </a:tabLst>
            </a:pPr>
            <a:r>
              <a:rPr u="sng" dirty="0">
                <a:uFill>
                  <a:solidFill>
                    <a:srgbClr val="01805E"/>
                  </a:solidFill>
                </a:uFill>
              </a:rPr>
              <a:t>	</a:t>
            </a:r>
            <a:r>
              <a:rPr u="none" spc="-85" dirty="0"/>
              <a:t>Plan </a:t>
            </a:r>
            <a:r>
              <a:rPr u="none" spc="-65" dirty="0"/>
              <a:t>organisationnel </a:t>
            </a:r>
            <a:r>
              <a:rPr u="none" spc="-125" dirty="0"/>
              <a:t>initial</a:t>
            </a:r>
            <a:r>
              <a:rPr u="none" spc="-50" dirty="0"/>
              <a:t> </a:t>
            </a:r>
            <a:r>
              <a:rPr u="none" spc="-20" dirty="0"/>
              <a:t>(en</a:t>
            </a:r>
            <a:r>
              <a:rPr u="none" spc="-75" dirty="0"/>
              <a:t> </a:t>
            </a:r>
            <a:r>
              <a:rPr u="none" spc="-10" dirty="0"/>
              <a:t>cours)</a:t>
            </a:r>
          </a:p>
        </p:txBody>
      </p:sp>
      <p:sp>
        <p:nvSpPr>
          <p:cNvPr id="4" name="object 4"/>
          <p:cNvSpPr txBox="1">
            <a:spLocks noGrp="1"/>
          </p:cNvSpPr>
          <p:nvPr>
            <p:ph type="sldNum" sz="quarter" idx="7"/>
          </p:nvPr>
        </p:nvSpPr>
        <p:spPr>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prstClr val="white"/>
                </a:solidFill>
                <a:effectLst/>
                <a:uLnTx/>
                <a:uFillTx/>
                <a:latin typeface="Verdana"/>
              </a:rPr>
              <a:pPr marL="38100" marR="0" lvl="0" indent="0" defTabSz="914400" eaLnBrk="1" fontAlgn="auto" latinLnBrk="0" hangingPunct="1">
                <a:lnSpc>
                  <a:spcPct val="100000"/>
                </a:lnSpc>
                <a:spcBef>
                  <a:spcPts val="100"/>
                </a:spcBef>
                <a:spcAft>
                  <a:spcPts val="0"/>
                </a:spcAft>
                <a:buClrTx/>
                <a:buSzTx/>
                <a:buFontTx/>
                <a:buNone/>
                <a:tabLst/>
                <a:defRPr/>
              </a:pPr>
              <a:t>58</a:t>
            </a:fld>
            <a:endParaRPr kumimoji="0" sz="1000" b="0" i="0" u="none" strike="noStrike" kern="0" cap="none" spc="-50" normalizeH="0" baseline="0" noProof="0" dirty="0">
              <a:ln>
                <a:noFill/>
              </a:ln>
              <a:solidFill>
                <a:prstClr val="white"/>
              </a:solidFill>
              <a:effectLst/>
              <a:uLnTx/>
              <a:uFillTx/>
              <a:latin typeface="Verdana"/>
            </a:endParaRPr>
          </a:p>
        </p:txBody>
      </p:sp>
      <p:sp>
        <p:nvSpPr>
          <p:cNvPr id="3" name="object 3"/>
          <p:cNvSpPr txBox="1"/>
          <p:nvPr/>
        </p:nvSpPr>
        <p:spPr>
          <a:xfrm>
            <a:off x="1211072" y="1115339"/>
            <a:ext cx="8775700" cy="4485640"/>
          </a:xfrm>
          <a:prstGeom prst="rect">
            <a:avLst/>
          </a:prstGeom>
        </p:spPr>
        <p:txBody>
          <a:bodyPr vert="horz" wrap="square" lIns="0" tIns="181610" rIns="0" bIns="0" rtlCol="0">
            <a:spAutoFit/>
          </a:bodyPr>
          <a:lstStyle/>
          <a:p>
            <a:pPr marL="12700" marR="0" lvl="0" indent="0" defTabSz="914400" eaLnBrk="1" fontAlgn="auto" latinLnBrk="0" hangingPunct="1">
              <a:lnSpc>
                <a:spcPct val="100000"/>
              </a:lnSpc>
              <a:spcBef>
                <a:spcPts val="1430"/>
              </a:spcBef>
              <a:spcAft>
                <a:spcPts val="0"/>
              </a:spcAft>
              <a:buClrTx/>
              <a:buSzTx/>
              <a:buFontTx/>
              <a:buNone/>
              <a:tabLst/>
              <a:defRPr/>
            </a:pPr>
            <a:r>
              <a:rPr kumimoji="0" sz="2200" b="1" i="0" u="none" strike="noStrike" kern="0" cap="none" spc="-35" normalizeH="0" baseline="0" noProof="0" dirty="0">
                <a:ln>
                  <a:noFill/>
                </a:ln>
                <a:solidFill>
                  <a:srgbClr val="01805E"/>
                </a:solidFill>
                <a:effectLst/>
                <a:uLnTx/>
                <a:uFillTx/>
                <a:latin typeface="Tahoma"/>
                <a:cs typeface="Tahoma"/>
              </a:rPr>
              <a:t>Coordination</a:t>
            </a:r>
            <a:r>
              <a:rPr kumimoji="0" sz="2200" b="1" i="0" u="none" strike="noStrike" kern="0" cap="none" spc="100" normalizeH="0" baseline="0" noProof="0" dirty="0">
                <a:ln>
                  <a:noFill/>
                </a:ln>
                <a:solidFill>
                  <a:srgbClr val="01805E"/>
                </a:solidFill>
                <a:effectLst/>
                <a:uLnTx/>
                <a:uFillTx/>
                <a:latin typeface="Tahoma"/>
                <a:cs typeface="Tahoma"/>
              </a:rPr>
              <a:t> </a:t>
            </a:r>
            <a:r>
              <a:rPr kumimoji="0" sz="2200" b="1" i="0" u="none" strike="noStrike" kern="0" cap="none" spc="-50" normalizeH="0" baseline="0" noProof="0" dirty="0">
                <a:ln>
                  <a:noFill/>
                </a:ln>
                <a:solidFill>
                  <a:srgbClr val="01805E"/>
                </a:solidFill>
                <a:effectLst/>
                <a:uLnTx/>
                <a:uFillTx/>
                <a:latin typeface="Tahoma"/>
                <a:cs typeface="Tahoma"/>
              </a:rPr>
              <a:t>et</a:t>
            </a:r>
            <a:r>
              <a:rPr kumimoji="0" sz="2200" b="1" i="0" u="none" strike="noStrike" kern="0" cap="none" spc="100" normalizeH="0" baseline="0" noProof="0" dirty="0">
                <a:ln>
                  <a:noFill/>
                </a:ln>
                <a:solidFill>
                  <a:srgbClr val="01805E"/>
                </a:solidFill>
                <a:effectLst/>
                <a:uLnTx/>
                <a:uFillTx/>
                <a:latin typeface="Tahoma"/>
                <a:cs typeface="Tahoma"/>
              </a:rPr>
              <a:t> </a:t>
            </a:r>
            <a:r>
              <a:rPr kumimoji="0" sz="2200" b="1" i="0" u="none" strike="noStrike" kern="0" cap="none" spc="0" normalizeH="0" baseline="0" noProof="0" dirty="0">
                <a:ln>
                  <a:noFill/>
                </a:ln>
                <a:solidFill>
                  <a:srgbClr val="01805E"/>
                </a:solidFill>
                <a:effectLst/>
                <a:uLnTx/>
                <a:uFillTx/>
                <a:latin typeface="Tahoma"/>
                <a:cs typeface="Tahoma"/>
              </a:rPr>
              <a:t>accompagnement</a:t>
            </a:r>
            <a:r>
              <a:rPr kumimoji="0" sz="2200" b="1" i="0" u="none" strike="noStrike" kern="0" cap="none" spc="135" normalizeH="0" baseline="0" noProof="0" dirty="0">
                <a:ln>
                  <a:noFill/>
                </a:ln>
                <a:solidFill>
                  <a:srgbClr val="01805E"/>
                </a:solidFill>
                <a:effectLst/>
                <a:uLnTx/>
                <a:uFillTx/>
                <a:latin typeface="Tahoma"/>
                <a:cs typeface="Tahoma"/>
              </a:rPr>
              <a:t> </a:t>
            </a:r>
            <a:r>
              <a:rPr kumimoji="0" sz="2200" b="1" i="0" u="none" strike="noStrike" kern="0" cap="none" spc="-50" normalizeH="0" baseline="0" noProof="0" dirty="0">
                <a:ln>
                  <a:noFill/>
                </a:ln>
                <a:solidFill>
                  <a:srgbClr val="01805E"/>
                </a:solidFill>
                <a:effectLst/>
                <a:uLnTx/>
                <a:uFillTx/>
                <a:latin typeface="Tahoma"/>
                <a:cs typeface="Tahoma"/>
              </a:rPr>
              <a:t>:</a:t>
            </a:r>
            <a:endParaRPr kumimoji="0" sz="2200" b="0" i="0" u="none" strike="noStrike" kern="0" cap="none" spc="0" normalizeH="0" baseline="0" noProof="0">
              <a:ln>
                <a:noFill/>
              </a:ln>
              <a:solidFill>
                <a:sysClr val="windowText" lastClr="000000"/>
              </a:solidFill>
              <a:effectLst/>
              <a:uLnTx/>
              <a:uFillTx/>
              <a:latin typeface="Tahoma"/>
              <a:cs typeface="Tahoma"/>
            </a:endParaRPr>
          </a:p>
          <a:p>
            <a:pPr marL="354965" marR="0" lvl="0" indent="-342265" defTabSz="914400" eaLnBrk="1" fontAlgn="auto" latinLnBrk="0" hangingPunct="1">
              <a:lnSpc>
                <a:spcPct val="100000"/>
              </a:lnSpc>
              <a:spcBef>
                <a:spcPts val="1335"/>
              </a:spcBef>
              <a:spcAft>
                <a:spcPts val="0"/>
              </a:spcAft>
              <a:buClrTx/>
              <a:buSzTx/>
              <a:buFont typeface="Wingdings"/>
              <a:buChar char=""/>
              <a:tabLst>
                <a:tab pos="354965" algn="l"/>
              </a:tabLst>
              <a:defRPr/>
            </a:pPr>
            <a:r>
              <a:rPr kumimoji="0" sz="2200" b="0" i="0" u="none" strike="noStrike" kern="0" cap="none" spc="-65" normalizeH="0" baseline="0" noProof="0" dirty="0">
                <a:ln>
                  <a:noFill/>
                </a:ln>
                <a:solidFill>
                  <a:sysClr val="windowText" lastClr="000000"/>
                </a:solidFill>
                <a:effectLst/>
                <a:uLnTx/>
                <a:uFillTx/>
                <a:latin typeface="Verdana"/>
                <a:cs typeface="Verdana"/>
              </a:rPr>
              <a:t>Constitution</a:t>
            </a:r>
            <a:r>
              <a:rPr kumimoji="0" sz="2200" b="0" i="0" u="none" strike="noStrike" kern="0" cap="none" spc="-150" normalizeH="0" baseline="0" noProof="0" dirty="0">
                <a:ln>
                  <a:noFill/>
                </a:ln>
                <a:solidFill>
                  <a:sysClr val="windowText" lastClr="000000"/>
                </a:solidFill>
                <a:effectLst/>
                <a:uLnTx/>
                <a:uFillTx/>
                <a:latin typeface="Verdana"/>
                <a:cs typeface="Verdana"/>
              </a:rPr>
              <a:t> </a:t>
            </a:r>
            <a:r>
              <a:rPr kumimoji="0" sz="2200" b="0" i="0" u="none" strike="noStrike" kern="0" cap="none" spc="114" normalizeH="0" baseline="0" noProof="0" dirty="0">
                <a:ln>
                  <a:noFill/>
                </a:ln>
                <a:solidFill>
                  <a:sysClr val="windowText" lastClr="000000"/>
                </a:solidFill>
                <a:effectLst/>
                <a:uLnTx/>
                <a:uFillTx/>
                <a:latin typeface="Verdana"/>
                <a:cs typeface="Verdana"/>
              </a:rPr>
              <a:t>de</a:t>
            </a:r>
            <a:r>
              <a:rPr kumimoji="0" sz="2200" b="0" i="0" u="none" strike="noStrike" kern="0" cap="none" spc="-105" normalizeH="0" baseline="0" noProof="0" dirty="0">
                <a:ln>
                  <a:noFill/>
                </a:ln>
                <a:solidFill>
                  <a:sysClr val="windowText" lastClr="000000"/>
                </a:solidFill>
                <a:effectLst/>
                <a:uLnTx/>
                <a:uFillTx/>
                <a:latin typeface="Verdana"/>
                <a:cs typeface="Verdana"/>
              </a:rPr>
              <a:t> </a:t>
            </a:r>
            <a:r>
              <a:rPr kumimoji="0" sz="2200" b="0" i="0" u="none" strike="noStrike" kern="0" cap="none" spc="0" normalizeH="0" baseline="0" noProof="0" dirty="0">
                <a:ln>
                  <a:noFill/>
                </a:ln>
                <a:solidFill>
                  <a:sysClr val="windowText" lastClr="000000"/>
                </a:solidFill>
                <a:effectLst/>
                <a:uLnTx/>
                <a:uFillTx/>
                <a:latin typeface="Verdana"/>
                <a:cs typeface="Verdana"/>
              </a:rPr>
              <a:t>la</a:t>
            </a:r>
            <a:r>
              <a:rPr kumimoji="0" sz="2200" b="0" i="0" u="none" strike="noStrike" kern="0" cap="none" spc="-114" normalizeH="0" baseline="0" noProof="0" dirty="0">
                <a:ln>
                  <a:noFill/>
                </a:ln>
                <a:solidFill>
                  <a:sysClr val="windowText" lastClr="000000"/>
                </a:solidFill>
                <a:effectLst/>
                <a:uLnTx/>
                <a:uFillTx/>
                <a:latin typeface="Verdana"/>
                <a:cs typeface="Verdana"/>
              </a:rPr>
              <a:t> </a:t>
            </a:r>
            <a:r>
              <a:rPr kumimoji="0" sz="2200" b="0" i="0" u="none" strike="noStrike" kern="0" cap="none" spc="0" normalizeH="0" baseline="0" noProof="0" dirty="0">
                <a:ln>
                  <a:noFill/>
                </a:ln>
                <a:solidFill>
                  <a:sysClr val="windowText" lastClr="000000"/>
                </a:solidFill>
                <a:effectLst/>
                <a:uLnTx/>
                <a:uFillTx/>
                <a:latin typeface="Verdana"/>
                <a:cs typeface="Verdana"/>
              </a:rPr>
              <a:t>Communauté</a:t>
            </a:r>
            <a:r>
              <a:rPr kumimoji="0" sz="2200" b="0" i="0" u="none" strike="noStrike" kern="0" cap="none" spc="-120" normalizeH="0" baseline="0" noProof="0" dirty="0">
                <a:ln>
                  <a:noFill/>
                </a:ln>
                <a:solidFill>
                  <a:sysClr val="windowText" lastClr="000000"/>
                </a:solidFill>
                <a:effectLst/>
                <a:uLnTx/>
                <a:uFillTx/>
                <a:latin typeface="Verdana"/>
                <a:cs typeface="Verdana"/>
              </a:rPr>
              <a:t> </a:t>
            </a:r>
            <a:r>
              <a:rPr kumimoji="0" sz="2200" b="0" i="0" u="none" strike="noStrike" kern="0" cap="none" spc="114" normalizeH="0" baseline="0" noProof="0" dirty="0">
                <a:ln>
                  <a:noFill/>
                </a:ln>
                <a:solidFill>
                  <a:sysClr val="windowText" lastClr="000000"/>
                </a:solidFill>
                <a:effectLst/>
                <a:uLnTx/>
                <a:uFillTx/>
                <a:latin typeface="Verdana"/>
                <a:cs typeface="Verdana"/>
              </a:rPr>
              <a:t>de</a:t>
            </a:r>
            <a:r>
              <a:rPr kumimoji="0" sz="2200" b="0" i="0" u="none" strike="noStrike" kern="0" cap="none" spc="-105" normalizeH="0" baseline="0" noProof="0" dirty="0">
                <a:ln>
                  <a:noFill/>
                </a:ln>
                <a:solidFill>
                  <a:sysClr val="windowText" lastClr="000000"/>
                </a:solidFill>
                <a:effectLst/>
                <a:uLnTx/>
                <a:uFillTx/>
                <a:latin typeface="Verdana"/>
                <a:cs typeface="Verdana"/>
              </a:rPr>
              <a:t> </a:t>
            </a:r>
            <a:r>
              <a:rPr kumimoji="0" sz="2200" b="0" i="0" u="none" strike="noStrike" kern="0" cap="none" spc="-40" normalizeH="0" baseline="0" noProof="0" dirty="0">
                <a:ln>
                  <a:noFill/>
                </a:ln>
                <a:solidFill>
                  <a:sysClr val="windowText" lastClr="000000"/>
                </a:solidFill>
                <a:effectLst/>
                <a:uLnTx/>
                <a:uFillTx/>
                <a:latin typeface="Verdana"/>
                <a:cs typeface="Verdana"/>
              </a:rPr>
              <a:t>Pratique</a:t>
            </a:r>
            <a:r>
              <a:rPr kumimoji="0" sz="2200" b="0" i="0" u="none" strike="noStrike" kern="0" cap="none" spc="-135" normalizeH="0" baseline="0" noProof="0" dirty="0">
                <a:ln>
                  <a:noFill/>
                </a:ln>
                <a:solidFill>
                  <a:sysClr val="windowText" lastClr="000000"/>
                </a:solidFill>
                <a:effectLst/>
                <a:uLnTx/>
                <a:uFillTx/>
                <a:latin typeface="Verdana"/>
                <a:cs typeface="Verdana"/>
              </a:rPr>
              <a:t> </a:t>
            </a:r>
            <a:r>
              <a:rPr kumimoji="0" sz="2200" b="0" i="0" u="none" strike="noStrike" kern="0" cap="none" spc="55" normalizeH="0" baseline="0" noProof="0" dirty="0">
                <a:ln>
                  <a:noFill/>
                </a:ln>
                <a:solidFill>
                  <a:sysClr val="windowText" lastClr="000000"/>
                </a:solidFill>
                <a:effectLst/>
                <a:uLnTx/>
                <a:uFillTx/>
                <a:latin typeface="Verdana"/>
                <a:cs typeface="Verdana"/>
              </a:rPr>
              <a:t>Handicap</a:t>
            </a:r>
            <a:r>
              <a:rPr kumimoji="0" sz="2200" b="0" i="0" u="none" strike="noStrike" kern="0" cap="none" spc="-120" normalizeH="0" baseline="0" noProof="0" dirty="0">
                <a:ln>
                  <a:noFill/>
                </a:ln>
                <a:solidFill>
                  <a:sysClr val="windowText" lastClr="000000"/>
                </a:solidFill>
                <a:effectLst/>
                <a:uLnTx/>
                <a:uFillTx/>
                <a:latin typeface="Verdana"/>
                <a:cs typeface="Verdana"/>
              </a:rPr>
              <a:t> </a:t>
            </a:r>
            <a:r>
              <a:rPr kumimoji="0" sz="2200" b="0" i="0" u="none" strike="noStrike" kern="0" cap="none" spc="-35" normalizeH="0" baseline="0" noProof="0" dirty="0">
                <a:ln>
                  <a:noFill/>
                </a:ln>
                <a:solidFill>
                  <a:sysClr val="windowText" lastClr="000000"/>
                </a:solidFill>
                <a:effectLst/>
                <a:uLnTx/>
                <a:uFillTx/>
                <a:latin typeface="Verdana"/>
                <a:cs typeface="Verdana"/>
              </a:rPr>
              <a:t>(CPH).</a:t>
            </a:r>
            <a:endParaRPr kumimoji="0" sz="2200" b="0" i="0" u="none" strike="noStrike" kern="0" cap="none" spc="0" normalizeH="0" baseline="0" noProof="0">
              <a:ln>
                <a:noFill/>
              </a:ln>
              <a:solidFill>
                <a:sysClr val="windowText" lastClr="000000"/>
              </a:solidFill>
              <a:effectLst/>
              <a:uLnTx/>
              <a:uFillTx/>
              <a:latin typeface="Verdana"/>
              <a:cs typeface="Verdana"/>
            </a:endParaRPr>
          </a:p>
          <a:p>
            <a:pPr marL="354965" marR="0" lvl="0" indent="-342265" defTabSz="914400" eaLnBrk="1" fontAlgn="auto" latinLnBrk="0" hangingPunct="1">
              <a:lnSpc>
                <a:spcPct val="100000"/>
              </a:lnSpc>
              <a:spcBef>
                <a:spcPts val="500"/>
              </a:spcBef>
              <a:spcAft>
                <a:spcPts val="0"/>
              </a:spcAft>
              <a:buClrTx/>
              <a:buSzTx/>
              <a:buFont typeface="Wingdings"/>
              <a:buChar char=""/>
              <a:tabLst>
                <a:tab pos="354965" algn="l"/>
              </a:tabLst>
              <a:defRPr/>
            </a:pPr>
            <a:r>
              <a:rPr kumimoji="0" sz="2200" b="0" i="0" u="none" strike="noStrike" kern="0" cap="none" spc="-200" normalizeH="0" baseline="0" noProof="0" dirty="0">
                <a:ln>
                  <a:noFill/>
                </a:ln>
                <a:solidFill>
                  <a:sysClr val="windowText" lastClr="000000"/>
                </a:solidFill>
                <a:effectLst/>
                <a:uLnTx/>
                <a:uFillTx/>
                <a:latin typeface="Verdana"/>
                <a:cs typeface="Verdana"/>
              </a:rPr>
              <a:t>Task</a:t>
            </a:r>
            <a:r>
              <a:rPr kumimoji="0" sz="2200" b="0" i="0" u="none" strike="noStrike" kern="0" cap="none" spc="-125" normalizeH="0" baseline="0" noProof="0" dirty="0">
                <a:ln>
                  <a:noFill/>
                </a:ln>
                <a:solidFill>
                  <a:sysClr val="windowText" lastClr="000000"/>
                </a:solidFill>
                <a:effectLst/>
                <a:uLnTx/>
                <a:uFillTx/>
                <a:latin typeface="Verdana"/>
                <a:cs typeface="Verdana"/>
              </a:rPr>
              <a:t> </a:t>
            </a:r>
            <a:r>
              <a:rPr kumimoji="0" sz="2200" b="0" i="0" u="none" strike="noStrike" kern="0" cap="none" spc="-10" normalizeH="0" baseline="0" noProof="0" dirty="0">
                <a:ln>
                  <a:noFill/>
                </a:ln>
                <a:solidFill>
                  <a:sysClr val="windowText" lastClr="000000"/>
                </a:solidFill>
                <a:effectLst/>
                <a:uLnTx/>
                <a:uFillTx/>
                <a:latin typeface="Verdana"/>
                <a:cs typeface="Verdana"/>
              </a:rPr>
              <a:t>Force.</a:t>
            </a:r>
            <a:endParaRPr kumimoji="0" sz="2200" b="0" i="0" u="none" strike="noStrike" kern="0" cap="none" spc="0" normalizeH="0" baseline="0" noProof="0">
              <a:ln>
                <a:noFill/>
              </a:ln>
              <a:solidFill>
                <a:sysClr val="windowText" lastClr="000000"/>
              </a:solidFill>
              <a:effectLst/>
              <a:uLnTx/>
              <a:uFillTx/>
              <a:latin typeface="Verdana"/>
              <a:cs typeface="Verdana"/>
            </a:endParaRPr>
          </a:p>
          <a:p>
            <a:pPr marL="0" marR="0" lvl="0" indent="0" defTabSz="914400" eaLnBrk="1" fontAlgn="auto" latinLnBrk="0" hangingPunct="1">
              <a:lnSpc>
                <a:spcPct val="100000"/>
              </a:lnSpc>
              <a:spcBef>
                <a:spcPts val="1580"/>
              </a:spcBef>
              <a:spcAft>
                <a:spcPts val="0"/>
              </a:spcAft>
              <a:buClrTx/>
              <a:buSzTx/>
              <a:buFontTx/>
              <a:buNone/>
              <a:tabLst/>
              <a:defRPr/>
            </a:pPr>
            <a:endParaRPr kumimoji="0" sz="220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0"/>
              </a:spcBef>
              <a:spcAft>
                <a:spcPts val="0"/>
              </a:spcAft>
              <a:buClrTx/>
              <a:buSzTx/>
              <a:buFontTx/>
              <a:buNone/>
              <a:tabLst>
                <a:tab pos="1871980" algn="l"/>
              </a:tabLst>
              <a:defRPr/>
            </a:pPr>
            <a:r>
              <a:rPr kumimoji="0" sz="2200" b="1" i="0" u="none" strike="noStrike" kern="0" cap="none" spc="-10" normalizeH="0" baseline="0" noProof="0" dirty="0">
                <a:ln>
                  <a:noFill/>
                </a:ln>
                <a:solidFill>
                  <a:srgbClr val="01805E"/>
                </a:solidFill>
                <a:effectLst/>
                <a:uLnTx/>
                <a:uFillTx/>
                <a:latin typeface="Tahoma"/>
                <a:cs typeface="Tahoma"/>
              </a:rPr>
              <a:t>Accessibilité</a:t>
            </a:r>
            <a:r>
              <a:rPr kumimoji="0" sz="2200" b="1" i="0" u="none" strike="noStrike" kern="0" cap="none" spc="0" normalizeH="0" baseline="0" noProof="0" dirty="0">
                <a:ln>
                  <a:noFill/>
                </a:ln>
                <a:solidFill>
                  <a:srgbClr val="01805E"/>
                </a:solidFill>
                <a:effectLst/>
                <a:uLnTx/>
                <a:uFillTx/>
                <a:latin typeface="Tahoma"/>
                <a:cs typeface="Tahoma"/>
              </a:rPr>
              <a:t>	</a:t>
            </a:r>
            <a:r>
              <a:rPr kumimoji="0" sz="2200" b="1" i="0" u="none" strike="noStrike" kern="0" cap="none" spc="-50" normalizeH="0" baseline="0" noProof="0" dirty="0">
                <a:ln>
                  <a:noFill/>
                </a:ln>
                <a:solidFill>
                  <a:srgbClr val="01805E"/>
                </a:solidFill>
                <a:effectLst/>
                <a:uLnTx/>
                <a:uFillTx/>
                <a:latin typeface="Tahoma"/>
                <a:cs typeface="Tahoma"/>
              </a:rPr>
              <a:t>et</a:t>
            </a:r>
            <a:r>
              <a:rPr kumimoji="0" sz="2200" b="1" i="0" u="none" strike="noStrike" kern="0" cap="none" spc="-100" normalizeH="0" baseline="0" noProof="0" dirty="0">
                <a:ln>
                  <a:noFill/>
                </a:ln>
                <a:solidFill>
                  <a:srgbClr val="01805E"/>
                </a:solidFill>
                <a:effectLst/>
                <a:uLnTx/>
                <a:uFillTx/>
                <a:latin typeface="Tahoma"/>
                <a:cs typeface="Tahoma"/>
              </a:rPr>
              <a:t> </a:t>
            </a:r>
            <a:r>
              <a:rPr kumimoji="0" sz="2200" b="1" i="0" u="none" strike="noStrike" kern="0" cap="none" spc="-25" normalizeH="0" baseline="0" noProof="0" dirty="0">
                <a:ln>
                  <a:noFill/>
                </a:ln>
                <a:solidFill>
                  <a:srgbClr val="01805E"/>
                </a:solidFill>
                <a:effectLst/>
                <a:uLnTx/>
                <a:uFillTx/>
                <a:latin typeface="Tahoma"/>
                <a:cs typeface="Tahoma"/>
              </a:rPr>
              <a:t>communication</a:t>
            </a:r>
            <a:r>
              <a:rPr kumimoji="0" sz="2200" b="1" i="0" u="none" strike="noStrike" kern="0" cap="none" spc="-65" normalizeH="0" baseline="0" noProof="0" dirty="0">
                <a:ln>
                  <a:noFill/>
                </a:ln>
                <a:solidFill>
                  <a:srgbClr val="01805E"/>
                </a:solidFill>
                <a:effectLst/>
                <a:uLnTx/>
                <a:uFillTx/>
                <a:latin typeface="Tahoma"/>
                <a:cs typeface="Tahoma"/>
              </a:rPr>
              <a:t> </a:t>
            </a:r>
            <a:r>
              <a:rPr kumimoji="0" sz="2200" b="1" i="0" u="none" strike="noStrike" kern="0" cap="none" spc="-50" normalizeH="0" baseline="0" noProof="0" dirty="0">
                <a:ln>
                  <a:noFill/>
                </a:ln>
                <a:solidFill>
                  <a:srgbClr val="01805E"/>
                </a:solidFill>
                <a:effectLst/>
                <a:uLnTx/>
                <a:uFillTx/>
                <a:latin typeface="Tahoma"/>
                <a:cs typeface="Tahoma"/>
              </a:rPr>
              <a:t>:</a:t>
            </a:r>
            <a:endParaRPr kumimoji="0" sz="2200" b="0" i="0" u="none" strike="noStrike" kern="0" cap="none" spc="0" normalizeH="0" baseline="0" noProof="0">
              <a:ln>
                <a:noFill/>
              </a:ln>
              <a:solidFill>
                <a:sysClr val="windowText" lastClr="000000"/>
              </a:solidFill>
              <a:effectLst/>
              <a:uLnTx/>
              <a:uFillTx/>
              <a:latin typeface="Tahoma"/>
              <a:cs typeface="Tahoma"/>
            </a:endParaRPr>
          </a:p>
          <a:p>
            <a:pPr marL="354965" marR="0" lvl="0" indent="-342265" defTabSz="914400" eaLnBrk="1" fontAlgn="auto" latinLnBrk="0" hangingPunct="1">
              <a:lnSpc>
                <a:spcPct val="100000"/>
              </a:lnSpc>
              <a:spcBef>
                <a:spcPts val="1330"/>
              </a:spcBef>
              <a:spcAft>
                <a:spcPts val="0"/>
              </a:spcAft>
              <a:buClrTx/>
              <a:buSzTx/>
              <a:buFont typeface="Arial"/>
              <a:buChar char="•"/>
              <a:tabLst>
                <a:tab pos="354965" algn="l"/>
              </a:tabLst>
              <a:defRPr/>
            </a:pPr>
            <a:r>
              <a:rPr kumimoji="0" sz="2200" b="0" i="0" u="none" strike="noStrike" kern="0" cap="none" spc="-100" normalizeH="0" baseline="0" noProof="0" dirty="0">
                <a:ln>
                  <a:noFill/>
                </a:ln>
                <a:solidFill>
                  <a:sysClr val="windowText" lastClr="000000"/>
                </a:solidFill>
                <a:effectLst/>
                <a:uLnTx/>
                <a:uFillTx/>
                <a:latin typeface="Verdana"/>
                <a:cs typeface="Verdana"/>
              </a:rPr>
              <a:t>Projet</a:t>
            </a:r>
            <a:r>
              <a:rPr kumimoji="0" sz="2200" b="0" i="0" u="none" strike="noStrike" kern="0" cap="none" spc="-90" normalizeH="0" baseline="0" noProof="0" dirty="0">
                <a:ln>
                  <a:noFill/>
                </a:ln>
                <a:solidFill>
                  <a:sysClr val="windowText" lastClr="000000"/>
                </a:solidFill>
                <a:effectLst/>
                <a:uLnTx/>
                <a:uFillTx/>
                <a:latin typeface="Verdana"/>
                <a:cs typeface="Verdana"/>
              </a:rPr>
              <a:t> </a:t>
            </a:r>
            <a:r>
              <a:rPr kumimoji="0" sz="2200" b="0" i="0" u="none" strike="noStrike" kern="0" cap="none" spc="-400" normalizeH="0" baseline="0" noProof="0" dirty="0">
                <a:ln>
                  <a:noFill/>
                </a:ln>
                <a:solidFill>
                  <a:sysClr val="windowText" lastClr="000000"/>
                </a:solidFill>
                <a:effectLst/>
                <a:uLnTx/>
                <a:uFillTx/>
                <a:latin typeface="Verdana"/>
                <a:cs typeface="Verdana"/>
              </a:rPr>
              <a:t>:</a:t>
            </a:r>
            <a:r>
              <a:rPr kumimoji="0" sz="2200" b="0" i="0" u="none" strike="noStrike" kern="0" cap="none" spc="-95" normalizeH="0" baseline="0" noProof="0" dirty="0">
                <a:ln>
                  <a:noFill/>
                </a:ln>
                <a:solidFill>
                  <a:sysClr val="windowText" lastClr="000000"/>
                </a:solidFill>
                <a:effectLst/>
                <a:uLnTx/>
                <a:uFillTx/>
                <a:latin typeface="Verdana"/>
                <a:cs typeface="Verdana"/>
              </a:rPr>
              <a:t> </a:t>
            </a:r>
            <a:r>
              <a:rPr kumimoji="0" sz="2200" b="0" i="0" u="none" strike="noStrike" kern="0" cap="none" spc="0" normalizeH="0" baseline="0" noProof="0" dirty="0">
                <a:ln>
                  <a:noFill/>
                </a:ln>
                <a:solidFill>
                  <a:sysClr val="windowText" lastClr="000000"/>
                </a:solidFill>
                <a:effectLst/>
                <a:uLnTx/>
                <a:uFillTx/>
                <a:latin typeface="Verdana"/>
                <a:cs typeface="Verdana"/>
              </a:rPr>
              <a:t>enquête</a:t>
            </a:r>
            <a:r>
              <a:rPr kumimoji="0" sz="2200" b="0" i="0" u="none" strike="noStrike" kern="0" cap="none" spc="-110" normalizeH="0" baseline="0" noProof="0" dirty="0">
                <a:ln>
                  <a:noFill/>
                </a:ln>
                <a:solidFill>
                  <a:sysClr val="windowText" lastClr="000000"/>
                </a:solidFill>
                <a:effectLst/>
                <a:uLnTx/>
                <a:uFillTx/>
                <a:latin typeface="Verdana"/>
                <a:cs typeface="Verdana"/>
              </a:rPr>
              <a:t> </a:t>
            </a:r>
            <a:r>
              <a:rPr kumimoji="0" sz="2200" b="0" i="0" u="none" strike="noStrike" kern="0" cap="none" spc="-35" normalizeH="0" baseline="0" noProof="0" dirty="0">
                <a:ln>
                  <a:noFill/>
                </a:ln>
                <a:solidFill>
                  <a:sysClr val="windowText" lastClr="000000"/>
                </a:solidFill>
                <a:effectLst/>
                <a:uLnTx/>
                <a:uFillTx/>
                <a:latin typeface="Verdana"/>
                <a:cs typeface="Verdana"/>
              </a:rPr>
              <a:t>accessibilité</a:t>
            </a:r>
            <a:r>
              <a:rPr kumimoji="0" sz="2200" b="0" i="0" u="none" strike="noStrike" kern="0" cap="none" spc="-130" normalizeH="0" baseline="0" noProof="0" dirty="0">
                <a:ln>
                  <a:noFill/>
                </a:ln>
                <a:solidFill>
                  <a:sysClr val="windowText" lastClr="000000"/>
                </a:solidFill>
                <a:effectLst/>
                <a:uLnTx/>
                <a:uFillTx/>
                <a:latin typeface="Verdana"/>
                <a:cs typeface="Verdana"/>
              </a:rPr>
              <a:t> </a:t>
            </a:r>
            <a:r>
              <a:rPr kumimoji="0" sz="2200" b="0" i="0" u="none" strike="noStrike" kern="0" cap="none" spc="50" normalizeH="0" baseline="0" noProof="0" dirty="0">
                <a:ln>
                  <a:noFill/>
                </a:ln>
                <a:solidFill>
                  <a:sysClr val="windowText" lastClr="000000"/>
                </a:solidFill>
                <a:effectLst/>
                <a:uLnTx/>
                <a:uFillTx/>
                <a:latin typeface="Verdana"/>
                <a:cs typeface="Verdana"/>
              </a:rPr>
              <a:t>au</a:t>
            </a:r>
            <a:r>
              <a:rPr kumimoji="0" sz="2200" b="0" i="0" u="none" strike="noStrike" kern="0" cap="none" spc="-105" normalizeH="0" baseline="0" noProof="0" dirty="0">
                <a:ln>
                  <a:noFill/>
                </a:ln>
                <a:solidFill>
                  <a:sysClr val="windowText" lastClr="000000"/>
                </a:solidFill>
                <a:effectLst/>
                <a:uLnTx/>
                <a:uFillTx/>
                <a:latin typeface="Verdana"/>
                <a:cs typeface="Verdana"/>
              </a:rPr>
              <a:t> </a:t>
            </a:r>
            <a:r>
              <a:rPr kumimoji="0" sz="2200" b="0" i="0" u="none" strike="noStrike" kern="0" cap="none" spc="-20" normalizeH="0" baseline="0" noProof="0" dirty="0">
                <a:ln>
                  <a:noFill/>
                </a:ln>
                <a:solidFill>
                  <a:sysClr val="windowText" lastClr="000000"/>
                </a:solidFill>
                <a:effectLst/>
                <a:uLnTx/>
                <a:uFillTx/>
                <a:latin typeface="Verdana"/>
                <a:cs typeface="Verdana"/>
              </a:rPr>
              <a:t>GHU,</a:t>
            </a:r>
            <a:endParaRPr kumimoji="0" sz="2200" b="0" i="0" u="none" strike="noStrike" kern="0" cap="none" spc="0" normalizeH="0" baseline="0" noProof="0">
              <a:ln>
                <a:noFill/>
              </a:ln>
              <a:solidFill>
                <a:sysClr val="windowText" lastClr="000000"/>
              </a:solidFill>
              <a:effectLst/>
              <a:uLnTx/>
              <a:uFillTx/>
              <a:latin typeface="Verdana"/>
              <a:cs typeface="Verdana"/>
            </a:endParaRPr>
          </a:p>
          <a:p>
            <a:pPr marL="354965" marR="0" lvl="0" indent="-342265" defTabSz="914400" eaLnBrk="1" fontAlgn="auto" latinLnBrk="0" hangingPunct="1">
              <a:lnSpc>
                <a:spcPct val="100000"/>
              </a:lnSpc>
              <a:spcBef>
                <a:spcPts val="495"/>
              </a:spcBef>
              <a:spcAft>
                <a:spcPts val="0"/>
              </a:spcAft>
              <a:buClrTx/>
              <a:buSzTx/>
              <a:buFont typeface="Arial"/>
              <a:buChar char="•"/>
              <a:tabLst>
                <a:tab pos="354965" algn="l"/>
              </a:tabLst>
              <a:defRPr/>
            </a:pPr>
            <a:r>
              <a:rPr kumimoji="0" sz="2200" b="0" i="0" u="none" strike="noStrike" kern="0" cap="none" spc="-40" normalizeH="0" baseline="0" noProof="0" dirty="0">
                <a:ln>
                  <a:noFill/>
                </a:ln>
                <a:solidFill>
                  <a:sysClr val="windowText" lastClr="000000"/>
                </a:solidFill>
                <a:effectLst/>
                <a:uLnTx/>
                <a:uFillTx/>
                <a:latin typeface="Verdana"/>
                <a:cs typeface="Verdana"/>
              </a:rPr>
              <a:t>Accessibilité</a:t>
            </a:r>
            <a:r>
              <a:rPr kumimoji="0" sz="2200" b="0" i="0" u="none" strike="noStrike" kern="0" cap="none" spc="-60" normalizeH="0" baseline="0" noProof="0" dirty="0">
                <a:ln>
                  <a:noFill/>
                </a:ln>
                <a:solidFill>
                  <a:sysClr val="windowText" lastClr="000000"/>
                </a:solidFill>
                <a:effectLst/>
                <a:uLnTx/>
                <a:uFillTx/>
                <a:latin typeface="Verdana"/>
                <a:cs typeface="Verdana"/>
              </a:rPr>
              <a:t> </a:t>
            </a:r>
            <a:r>
              <a:rPr kumimoji="0" sz="2200" b="0" i="0" u="none" strike="noStrike" kern="0" cap="none" spc="-50" normalizeH="0" baseline="0" noProof="0" dirty="0">
                <a:ln>
                  <a:noFill/>
                </a:ln>
                <a:solidFill>
                  <a:sysClr val="windowText" lastClr="000000"/>
                </a:solidFill>
                <a:effectLst/>
                <a:uLnTx/>
                <a:uFillTx/>
                <a:latin typeface="Verdana"/>
                <a:cs typeface="Verdana"/>
              </a:rPr>
              <a:t>numérique</a:t>
            </a:r>
            <a:r>
              <a:rPr kumimoji="0" sz="2200" b="0" i="0" u="none" strike="noStrike" kern="0" cap="none" spc="-30" normalizeH="0" baseline="0" noProof="0" dirty="0">
                <a:ln>
                  <a:noFill/>
                </a:ln>
                <a:solidFill>
                  <a:sysClr val="windowText" lastClr="000000"/>
                </a:solidFill>
                <a:effectLst/>
                <a:uLnTx/>
                <a:uFillTx/>
                <a:latin typeface="Verdana"/>
                <a:cs typeface="Verdana"/>
              </a:rPr>
              <a:t> </a:t>
            </a:r>
            <a:r>
              <a:rPr kumimoji="0" sz="2200" b="0" i="0" u="none" strike="noStrike" kern="0" cap="none" spc="-145" normalizeH="0" baseline="0" noProof="0" dirty="0">
                <a:ln>
                  <a:noFill/>
                </a:ln>
                <a:solidFill>
                  <a:sysClr val="windowText" lastClr="000000"/>
                </a:solidFill>
                <a:effectLst/>
                <a:uLnTx/>
                <a:uFillTx/>
                <a:latin typeface="Verdana"/>
                <a:cs typeface="Verdana"/>
              </a:rPr>
              <a:t>(Livret</a:t>
            </a:r>
            <a:r>
              <a:rPr kumimoji="0" sz="2200" b="0" i="0" u="none" strike="noStrike" kern="0" cap="none" spc="-10" normalizeH="0" baseline="0" noProof="0" dirty="0">
                <a:ln>
                  <a:noFill/>
                </a:ln>
                <a:solidFill>
                  <a:sysClr val="windowText" lastClr="000000"/>
                </a:solidFill>
                <a:effectLst/>
                <a:uLnTx/>
                <a:uFillTx/>
                <a:latin typeface="Verdana"/>
                <a:cs typeface="Verdana"/>
              </a:rPr>
              <a:t> </a:t>
            </a:r>
            <a:r>
              <a:rPr kumimoji="0" sz="2200" b="0" i="0" u="none" strike="noStrike" kern="0" cap="none" spc="0" normalizeH="0" baseline="0" noProof="0" dirty="0">
                <a:ln>
                  <a:noFill/>
                </a:ln>
                <a:solidFill>
                  <a:sysClr val="windowText" lastClr="000000"/>
                </a:solidFill>
                <a:effectLst/>
                <a:uLnTx/>
                <a:uFillTx/>
                <a:latin typeface="Verdana"/>
                <a:cs typeface="Verdana"/>
              </a:rPr>
              <a:t>d’accueil,</a:t>
            </a:r>
            <a:r>
              <a:rPr kumimoji="0" sz="2200" b="0" i="0" u="none" strike="noStrike" kern="0" cap="none" spc="5" normalizeH="0" baseline="0" noProof="0" dirty="0">
                <a:ln>
                  <a:noFill/>
                </a:ln>
                <a:solidFill>
                  <a:sysClr val="windowText" lastClr="000000"/>
                </a:solidFill>
                <a:effectLst/>
                <a:uLnTx/>
                <a:uFillTx/>
                <a:latin typeface="Verdana"/>
                <a:cs typeface="Verdana"/>
              </a:rPr>
              <a:t> </a:t>
            </a:r>
            <a:r>
              <a:rPr kumimoji="0" sz="2200" b="0" i="0" u="none" strike="noStrike" kern="0" cap="none" spc="-125" normalizeH="0" baseline="0" noProof="0" dirty="0">
                <a:ln>
                  <a:noFill/>
                </a:ln>
                <a:solidFill>
                  <a:sysClr val="windowText" lastClr="000000"/>
                </a:solidFill>
                <a:effectLst/>
                <a:uLnTx/>
                <a:uFillTx/>
                <a:latin typeface="Verdana"/>
                <a:cs typeface="Verdana"/>
              </a:rPr>
              <a:t>site</a:t>
            </a:r>
            <a:r>
              <a:rPr kumimoji="0" sz="2200" b="0" i="0" u="none" strike="noStrike" kern="0" cap="none" spc="-50" normalizeH="0" baseline="0" noProof="0" dirty="0">
                <a:ln>
                  <a:noFill/>
                </a:ln>
                <a:solidFill>
                  <a:sysClr val="windowText" lastClr="000000"/>
                </a:solidFill>
                <a:effectLst/>
                <a:uLnTx/>
                <a:uFillTx/>
                <a:latin typeface="Verdana"/>
                <a:cs typeface="Verdana"/>
              </a:rPr>
              <a:t> </a:t>
            </a:r>
            <a:r>
              <a:rPr kumimoji="0" sz="2200" b="0" i="0" u="none" strike="noStrike" kern="0" cap="none" spc="-10" normalizeH="0" baseline="0" noProof="0" dirty="0">
                <a:ln>
                  <a:noFill/>
                </a:ln>
                <a:solidFill>
                  <a:sysClr val="windowText" lastClr="000000"/>
                </a:solidFill>
                <a:effectLst/>
                <a:uLnTx/>
                <a:uFillTx/>
                <a:latin typeface="Verdana"/>
                <a:cs typeface="Verdana"/>
              </a:rPr>
              <a:t>internet),</a:t>
            </a:r>
            <a:endParaRPr kumimoji="0" sz="2200" b="0" i="0" u="none" strike="noStrike" kern="0" cap="none" spc="0" normalizeH="0" baseline="0" noProof="0">
              <a:ln>
                <a:noFill/>
              </a:ln>
              <a:solidFill>
                <a:sysClr val="windowText" lastClr="000000"/>
              </a:solidFill>
              <a:effectLst/>
              <a:uLnTx/>
              <a:uFillTx/>
              <a:latin typeface="Verdana"/>
              <a:cs typeface="Verdana"/>
            </a:endParaRPr>
          </a:p>
          <a:p>
            <a:pPr marL="354965" marR="0" lvl="0" indent="-342265" defTabSz="914400" eaLnBrk="1" fontAlgn="auto" latinLnBrk="0" hangingPunct="1">
              <a:lnSpc>
                <a:spcPct val="100000"/>
              </a:lnSpc>
              <a:spcBef>
                <a:spcPts val="505"/>
              </a:spcBef>
              <a:spcAft>
                <a:spcPts val="0"/>
              </a:spcAft>
              <a:buClrTx/>
              <a:buSzTx/>
              <a:buFont typeface="Arial"/>
              <a:buChar char="•"/>
              <a:tabLst>
                <a:tab pos="354965" algn="l"/>
              </a:tabLst>
              <a:defRPr/>
            </a:pPr>
            <a:r>
              <a:rPr kumimoji="0" sz="2200" b="0" i="0" u="none" strike="noStrike" kern="0" cap="none" spc="-90" normalizeH="0" baseline="0" noProof="0" dirty="0">
                <a:ln>
                  <a:noFill/>
                </a:ln>
                <a:solidFill>
                  <a:sysClr val="windowText" lastClr="000000"/>
                </a:solidFill>
                <a:effectLst/>
                <a:uLnTx/>
                <a:uFillTx/>
                <a:latin typeface="Verdana"/>
                <a:cs typeface="Verdana"/>
              </a:rPr>
              <a:t>Projet</a:t>
            </a:r>
            <a:r>
              <a:rPr kumimoji="0" sz="2200" b="0" i="0" u="none" strike="noStrike" kern="0" cap="none" spc="-135" normalizeH="0" baseline="0" noProof="0" dirty="0">
                <a:ln>
                  <a:noFill/>
                </a:ln>
                <a:solidFill>
                  <a:sysClr val="windowText" lastClr="000000"/>
                </a:solidFill>
                <a:effectLst/>
                <a:uLnTx/>
                <a:uFillTx/>
                <a:latin typeface="Verdana"/>
                <a:cs typeface="Verdana"/>
              </a:rPr>
              <a:t> </a:t>
            </a:r>
            <a:r>
              <a:rPr kumimoji="0" sz="2200" b="0" i="0" u="none" strike="noStrike" kern="0" cap="none" spc="-484" normalizeH="0" baseline="0" noProof="0" dirty="0">
                <a:ln>
                  <a:noFill/>
                </a:ln>
                <a:solidFill>
                  <a:sysClr val="windowText" lastClr="000000"/>
                </a:solidFill>
                <a:effectLst/>
                <a:uLnTx/>
                <a:uFillTx/>
                <a:latin typeface="Verdana"/>
                <a:cs typeface="Verdana"/>
              </a:rPr>
              <a:t>«</a:t>
            </a:r>
            <a:r>
              <a:rPr kumimoji="0" sz="2200" b="0" i="0" u="none" strike="noStrike" kern="0" cap="none" spc="-135" normalizeH="0" baseline="0" noProof="0" dirty="0">
                <a:ln>
                  <a:noFill/>
                </a:ln>
                <a:solidFill>
                  <a:sysClr val="windowText" lastClr="000000"/>
                </a:solidFill>
                <a:effectLst/>
                <a:uLnTx/>
                <a:uFillTx/>
                <a:latin typeface="Verdana"/>
                <a:cs typeface="Verdana"/>
              </a:rPr>
              <a:t> </a:t>
            </a:r>
            <a:r>
              <a:rPr kumimoji="0" sz="2200" b="0" i="0" u="none" strike="noStrike" kern="0" cap="none" spc="-35" normalizeH="0" baseline="0" noProof="0" dirty="0">
                <a:ln>
                  <a:noFill/>
                </a:ln>
                <a:solidFill>
                  <a:sysClr val="windowText" lastClr="000000"/>
                </a:solidFill>
                <a:effectLst/>
                <a:uLnTx/>
                <a:uFillTx/>
                <a:latin typeface="Verdana"/>
                <a:cs typeface="Verdana"/>
              </a:rPr>
              <a:t>accessibilité</a:t>
            </a:r>
            <a:r>
              <a:rPr kumimoji="0" sz="2200" b="0" i="0" u="none" strike="noStrike" kern="0" cap="none" spc="-180" normalizeH="0" baseline="0" noProof="0" dirty="0">
                <a:ln>
                  <a:noFill/>
                </a:ln>
                <a:solidFill>
                  <a:sysClr val="windowText" lastClr="000000"/>
                </a:solidFill>
                <a:effectLst/>
                <a:uLnTx/>
                <a:uFillTx/>
                <a:latin typeface="Verdana"/>
                <a:cs typeface="Verdana"/>
              </a:rPr>
              <a:t> </a:t>
            </a:r>
            <a:r>
              <a:rPr kumimoji="0" sz="2200" b="0" i="0" u="none" strike="noStrike" kern="0" cap="none" spc="-45" normalizeH="0" baseline="0" noProof="0" dirty="0">
                <a:ln>
                  <a:noFill/>
                </a:ln>
                <a:solidFill>
                  <a:sysClr val="windowText" lastClr="000000"/>
                </a:solidFill>
                <a:effectLst/>
                <a:uLnTx/>
                <a:uFillTx/>
                <a:latin typeface="Verdana"/>
                <a:cs typeface="Verdana"/>
              </a:rPr>
              <a:t>pour</a:t>
            </a:r>
            <a:r>
              <a:rPr kumimoji="0" sz="2200" b="0" i="0" u="none" strike="noStrike" kern="0" cap="none" spc="-130" normalizeH="0" baseline="0" noProof="0" dirty="0">
                <a:ln>
                  <a:noFill/>
                </a:ln>
                <a:solidFill>
                  <a:sysClr val="windowText" lastClr="000000"/>
                </a:solidFill>
                <a:effectLst/>
                <a:uLnTx/>
                <a:uFillTx/>
                <a:latin typeface="Verdana"/>
                <a:cs typeface="Verdana"/>
              </a:rPr>
              <a:t> </a:t>
            </a:r>
            <a:r>
              <a:rPr kumimoji="0" sz="2200" b="0" i="0" u="none" strike="noStrike" kern="0" cap="none" spc="-70" normalizeH="0" baseline="0" noProof="0" dirty="0">
                <a:ln>
                  <a:noFill/>
                </a:ln>
                <a:solidFill>
                  <a:sysClr val="windowText" lastClr="000000"/>
                </a:solidFill>
                <a:effectLst/>
                <a:uLnTx/>
                <a:uFillTx/>
                <a:latin typeface="Verdana"/>
                <a:cs typeface="Verdana"/>
              </a:rPr>
              <a:t>toutes</a:t>
            </a:r>
            <a:r>
              <a:rPr kumimoji="0" sz="2200" b="0" i="0" u="none" strike="noStrike" kern="0" cap="none" spc="-150" normalizeH="0" baseline="0" noProof="0" dirty="0">
                <a:ln>
                  <a:noFill/>
                </a:ln>
                <a:solidFill>
                  <a:sysClr val="windowText" lastClr="000000"/>
                </a:solidFill>
                <a:effectLst/>
                <a:uLnTx/>
                <a:uFillTx/>
                <a:latin typeface="Verdana"/>
                <a:cs typeface="Verdana"/>
              </a:rPr>
              <a:t> </a:t>
            </a:r>
            <a:r>
              <a:rPr kumimoji="0" sz="2200" b="0" i="0" u="none" strike="noStrike" kern="0" cap="none" spc="0" normalizeH="0" baseline="0" noProof="0" dirty="0">
                <a:ln>
                  <a:noFill/>
                </a:ln>
                <a:solidFill>
                  <a:sysClr val="windowText" lastClr="000000"/>
                </a:solidFill>
                <a:effectLst/>
                <a:uLnTx/>
                <a:uFillTx/>
                <a:latin typeface="Verdana"/>
                <a:cs typeface="Verdana"/>
              </a:rPr>
              <a:t>et</a:t>
            </a:r>
            <a:r>
              <a:rPr kumimoji="0" sz="2200" b="0" i="0" u="none" strike="noStrike" kern="0" cap="none" spc="-140" normalizeH="0" baseline="0" noProof="0" dirty="0">
                <a:ln>
                  <a:noFill/>
                </a:ln>
                <a:solidFill>
                  <a:sysClr val="windowText" lastClr="000000"/>
                </a:solidFill>
                <a:effectLst/>
                <a:uLnTx/>
                <a:uFillTx/>
                <a:latin typeface="Verdana"/>
                <a:cs typeface="Verdana"/>
              </a:rPr>
              <a:t> </a:t>
            </a:r>
            <a:r>
              <a:rPr kumimoji="0" sz="2200" b="0" i="0" u="none" strike="noStrike" kern="0" cap="none" spc="-100" normalizeH="0" baseline="0" noProof="0" dirty="0">
                <a:ln>
                  <a:noFill/>
                </a:ln>
                <a:solidFill>
                  <a:sysClr val="windowText" lastClr="000000"/>
                </a:solidFill>
                <a:effectLst/>
                <a:uLnTx/>
                <a:uFillTx/>
                <a:latin typeface="Verdana"/>
                <a:cs typeface="Verdana"/>
              </a:rPr>
              <a:t>tous</a:t>
            </a:r>
            <a:r>
              <a:rPr kumimoji="0" sz="2200" b="0" i="0" u="none" strike="noStrike" kern="0" cap="none" spc="-140" normalizeH="0" baseline="0" noProof="0" dirty="0">
                <a:ln>
                  <a:noFill/>
                </a:ln>
                <a:solidFill>
                  <a:sysClr val="windowText" lastClr="000000"/>
                </a:solidFill>
                <a:effectLst/>
                <a:uLnTx/>
                <a:uFillTx/>
                <a:latin typeface="Verdana"/>
                <a:cs typeface="Verdana"/>
              </a:rPr>
              <a:t> </a:t>
            </a:r>
            <a:r>
              <a:rPr kumimoji="0" sz="2200" b="0" i="0" u="none" strike="noStrike" kern="0" cap="none" spc="-380" normalizeH="0" baseline="0" noProof="0" dirty="0">
                <a:ln>
                  <a:noFill/>
                </a:ln>
                <a:solidFill>
                  <a:sysClr val="windowText" lastClr="000000"/>
                </a:solidFill>
                <a:effectLst/>
                <a:uLnTx/>
                <a:uFillTx/>
                <a:latin typeface="Verdana"/>
                <a:cs typeface="Verdana"/>
              </a:rPr>
              <a:t>».</a:t>
            </a:r>
            <a:endParaRPr kumimoji="0" sz="2200" b="0" i="0" u="none" strike="noStrike" kern="0" cap="none" spc="0" normalizeH="0" baseline="0" noProof="0">
              <a:ln>
                <a:noFill/>
              </a:ln>
              <a:solidFill>
                <a:sysClr val="windowText" lastClr="000000"/>
              </a:solidFill>
              <a:effectLst/>
              <a:uLnTx/>
              <a:uFillTx/>
              <a:latin typeface="Verdana"/>
              <a:cs typeface="Verdana"/>
            </a:endParaRPr>
          </a:p>
          <a:p>
            <a:pPr marL="0" marR="0" lvl="0" indent="0" defTabSz="914400" eaLnBrk="1" fontAlgn="auto" latinLnBrk="0" hangingPunct="1">
              <a:lnSpc>
                <a:spcPct val="100000"/>
              </a:lnSpc>
              <a:spcBef>
                <a:spcPts val="1575"/>
              </a:spcBef>
              <a:spcAft>
                <a:spcPts val="0"/>
              </a:spcAft>
              <a:buClrTx/>
              <a:buSzTx/>
              <a:buFontTx/>
              <a:buNone/>
              <a:tabLst/>
              <a:defRPr/>
            </a:pPr>
            <a:endParaRPr kumimoji="0" sz="220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200" b="1" i="0" u="none" strike="noStrike" kern="0" cap="none" spc="-150" normalizeH="0" baseline="0" noProof="0" dirty="0">
                <a:ln>
                  <a:noFill/>
                </a:ln>
                <a:solidFill>
                  <a:srgbClr val="01805E"/>
                </a:solidFill>
                <a:effectLst/>
                <a:uLnTx/>
                <a:uFillTx/>
                <a:latin typeface="Tahoma"/>
                <a:cs typeface="Tahoma"/>
              </a:rPr>
              <a:t>Projet</a:t>
            </a:r>
            <a:r>
              <a:rPr kumimoji="0" sz="2200" b="1" i="0" u="none" strike="noStrike" kern="0" cap="none" spc="15" normalizeH="0" baseline="0" noProof="0" dirty="0">
                <a:ln>
                  <a:noFill/>
                </a:ln>
                <a:solidFill>
                  <a:srgbClr val="01805E"/>
                </a:solidFill>
                <a:effectLst/>
                <a:uLnTx/>
                <a:uFillTx/>
                <a:latin typeface="Tahoma"/>
                <a:cs typeface="Tahoma"/>
              </a:rPr>
              <a:t> </a:t>
            </a:r>
            <a:r>
              <a:rPr kumimoji="0" sz="2200" b="1" i="0" u="none" strike="noStrike" kern="0" cap="none" spc="65" normalizeH="0" baseline="0" noProof="0" dirty="0">
                <a:ln>
                  <a:noFill/>
                </a:ln>
                <a:solidFill>
                  <a:srgbClr val="01805E"/>
                </a:solidFill>
                <a:effectLst/>
                <a:uLnTx/>
                <a:uFillTx/>
                <a:latin typeface="Tahoma"/>
                <a:cs typeface="Tahoma"/>
              </a:rPr>
              <a:t>de</a:t>
            </a:r>
            <a:r>
              <a:rPr kumimoji="0" sz="2200" b="1" i="0" u="none" strike="noStrike" kern="0" cap="none" spc="0" normalizeH="0" baseline="0" noProof="0" dirty="0">
                <a:ln>
                  <a:noFill/>
                </a:ln>
                <a:solidFill>
                  <a:srgbClr val="01805E"/>
                </a:solidFill>
                <a:effectLst/>
                <a:uLnTx/>
                <a:uFillTx/>
                <a:latin typeface="Tahoma"/>
                <a:cs typeface="Tahoma"/>
              </a:rPr>
              <a:t> recherche</a:t>
            </a:r>
            <a:r>
              <a:rPr kumimoji="0" sz="2200" b="1" i="0" u="none" strike="noStrike" kern="0" cap="none" spc="25" normalizeH="0" baseline="0" noProof="0" dirty="0">
                <a:ln>
                  <a:noFill/>
                </a:ln>
                <a:solidFill>
                  <a:srgbClr val="01805E"/>
                </a:solidFill>
                <a:effectLst/>
                <a:uLnTx/>
                <a:uFillTx/>
                <a:latin typeface="Tahoma"/>
                <a:cs typeface="Tahoma"/>
              </a:rPr>
              <a:t> </a:t>
            </a:r>
            <a:r>
              <a:rPr kumimoji="0" sz="2200" b="1" i="0" u="none" strike="noStrike" kern="0" cap="none" spc="0" normalizeH="0" baseline="0" noProof="0" dirty="0">
                <a:ln>
                  <a:noFill/>
                </a:ln>
                <a:solidFill>
                  <a:srgbClr val="01805E"/>
                </a:solidFill>
                <a:effectLst/>
                <a:uLnTx/>
                <a:uFillTx/>
                <a:latin typeface="Tahoma"/>
                <a:cs typeface="Tahoma"/>
              </a:rPr>
              <a:t>appliquée</a:t>
            </a:r>
            <a:r>
              <a:rPr kumimoji="0" sz="2200" b="1" i="0" u="none" strike="noStrike" kern="0" cap="none" spc="-5" normalizeH="0" baseline="0" noProof="0" dirty="0">
                <a:ln>
                  <a:noFill/>
                </a:ln>
                <a:solidFill>
                  <a:srgbClr val="01805E"/>
                </a:solidFill>
                <a:effectLst/>
                <a:uLnTx/>
                <a:uFillTx/>
                <a:latin typeface="Tahoma"/>
                <a:cs typeface="Tahoma"/>
              </a:rPr>
              <a:t> </a:t>
            </a:r>
            <a:r>
              <a:rPr kumimoji="0" sz="2200" b="1" i="0" u="none" strike="noStrike" kern="0" cap="none" spc="-200" normalizeH="0" baseline="0" noProof="0" dirty="0">
                <a:ln>
                  <a:noFill/>
                </a:ln>
                <a:solidFill>
                  <a:sysClr val="windowText" lastClr="000000"/>
                </a:solidFill>
                <a:effectLst/>
                <a:uLnTx/>
                <a:uFillTx/>
                <a:latin typeface="Tahoma"/>
                <a:cs typeface="Tahoma"/>
              </a:rPr>
              <a:t>:</a:t>
            </a:r>
            <a:r>
              <a:rPr kumimoji="0" sz="2200" b="1" i="0" u="none" strike="noStrike" kern="0" cap="none" spc="0" normalizeH="0" baseline="0" noProof="0" dirty="0">
                <a:ln>
                  <a:noFill/>
                </a:ln>
                <a:solidFill>
                  <a:sysClr val="windowText" lastClr="000000"/>
                </a:solidFill>
                <a:effectLst/>
                <a:uLnTx/>
                <a:uFillTx/>
                <a:latin typeface="Tahoma"/>
                <a:cs typeface="Tahoma"/>
              </a:rPr>
              <a:t> </a:t>
            </a:r>
            <a:r>
              <a:rPr kumimoji="0" sz="2200" b="0" i="0" u="none" strike="noStrike" kern="0" cap="none" spc="-484" normalizeH="0" baseline="0" noProof="0" dirty="0">
                <a:ln>
                  <a:noFill/>
                </a:ln>
                <a:solidFill>
                  <a:sysClr val="windowText" lastClr="000000"/>
                </a:solidFill>
                <a:effectLst/>
                <a:uLnTx/>
                <a:uFillTx/>
                <a:latin typeface="Verdana"/>
                <a:cs typeface="Verdana"/>
              </a:rPr>
              <a:t>«</a:t>
            </a:r>
            <a:r>
              <a:rPr kumimoji="0" sz="2200" b="0" i="0" u="none" strike="noStrike" kern="0" cap="none" spc="-135" normalizeH="0" baseline="0" noProof="0" dirty="0">
                <a:ln>
                  <a:noFill/>
                </a:ln>
                <a:solidFill>
                  <a:sysClr val="windowText" lastClr="000000"/>
                </a:solidFill>
                <a:effectLst/>
                <a:uLnTx/>
                <a:uFillTx/>
                <a:latin typeface="Verdana"/>
                <a:cs typeface="Verdana"/>
              </a:rPr>
              <a:t> </a:t>
            </a:r>
            <a:r>
              <a:rPr kumimoji="0" sz="2200" b="0" i="0" u="none" strike="noStrike" kern="0" cap="none" spc="-160" normalizeH="0" baseline="0" noProof="0" dirty="0">
                <a:ln>
                  <a:noFill/>
                </a:ln>
                <a:solidFill>
                  <a:sysClr val="windowText" lastClr="000000"/>
                </a:solidFill>
                <a:effectLst/>
                <a:uLnTx/>
                <a:uFillTx/>
                <a:latin typeface="Verdana"/>
                <a:cs typeface="Verdana"/>
              </a:rPr>
              <a:t>Tou.t.e.s</a:t>
            </a:r>
            <a:r>
              <a:rPr kumimoji="0" sz="2200" b="0" i="0" u="none" strike="noStrike" kern="0" cap="none" spc="-80" normalizeH="0" baseline="0" noProof="0" dirty="0">
                <a:ln>
                  <a:noFill/>
                </a:ln>
                <a:solidFill>
                  <a:sysClr val="windowText" lastClr="000000"/>
                </a:solidFill>
                <a:effectLst/>
                <a:uLnTx/>
                <a:uFillTx/>
                <a:latin typeface="Verdana"/>
                <a:cs typeface="Verdana"/>
              </a:rPr>
              <a:t> </a:t>
            </a:r>
            <a:r>
              <a:rPr kumimoji="0" sz="2200" b="0" i="0" u="none" strike="noStrike" kern="0" cap="none" spc="-20" normalizeH="0" baseline="0" noProof="0" dirty="0">
                <a:ln>
                  <a:noFill/>
                </a:ln>
                <a:solidFill>
                  <a:sysClr val="windowText" lastClr="000000"/>
                </a:solidFill>
                <a:effectLst/>
                <a:uLnTx/>
                <a:uFillTx/>
                <a:latin typeface="Verdana"/>
                <a:cs typeface="Verdana"/>
              </a:rPr>
              <a:t>concerné.e.s</a:t>
            </a:r>
            <a:r>
              <a:rPr kumimoji="0" sz="2200" b="0" i="0" u="none" strike="noStrike" kern="0" cap="none" spc="-90" normalizeH="0" baseline="0" noProof="0" dirty="0">
                <a:ln>
                  <a:noFill/>
                </a:ln>
                <a:solidFill>
                  <a:sysClr val="windowText" lastClr="000000"/>
                </a:solidFill>
                <a:effectLst/>
                <a:uLnTx/>
                <a:uFillTx/>
                <a:latin typeface="Verdana"/>
                <a:cs typeface="Verdana"/>
              </a:rPr>
              <a:t> </a:t>
            </a:r>
            <a:r>
              <a:rPr kumimoji="0" sz="2200" b="0" i="0" u="none" strike="noStrike" kern="0" cap="none" spc="-535" normalizeH="0" baseline="0" noProof="0" dirty="0">
                <a:ln>
                  <a:noFill/>
                </a:ln>
                <a:solidFill>
                  <a:sysClr val="windowText" lastClr="000000"/>
                </a:solidFill>
                <a:effectLst/>
                <a:uLnTx/>
                <a:uFillTx/>
                <a:latin typeface="Verdana"/>
                <a:cs typeface="Verdana"/>
              </a:rPr>
              <a:t>»</a:t>
            </a:r>
            <a:endParaRPr kumimoji="0" sz="2200" b="0" i="0" u="none" strike="noStrike" kern="0" cap="none" spc="0" normalizeH="0" baseline="0" noProof="0">
              <a:ln>
                <a:noFill/>
              </a:ln>
              <a:solidFill>
                <a:sysClr val="windowText" lastClr="000000"/>
              </a:solidFill>
              <a:effectLst/>
              <a:uLnTx/>
              <a:uFillTx/>
              <a:latin typeface="Verdana"/>
              <a:cs typeface="Verdan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tabLst>
                <a:tab pos="532130" algn="l"/>
              </a:tabLst>
            </a:pPr>
            <a:r>
              <a:rPr b="0" u="heavy" dirty="0">
                <a:uFill>
                  <a:solidFill>
                    <a:srgbClr val="01805E"/>
                  </a:solidFill>
                </a:uFill>
                <a:latin typeface="Times New Roman"/>
                <a:cs typeface="Times New Roman"/>
              </a:rPr>
              <a:t>	</a:t>
            </a:r>
            <a:r>
              <a:rPr u="none" spc="-30" dirty="0"/>
              <a:t>Actions</a:t>
            </a:r>
            <a:r>
              <a:rPr u="none" spc="-110" dirty="0"/>
              <a:t> </a:t>
            </a:r>
            <a:r>
              <a:rPr u="none" spc="-95" dirty="0"/>
              <a:t>mises</a:t>
            </a:r>
            <a:r>
              <a:rPr u="none" spc="-80" dirty="0"/>
              <a:t> </a:t>
            </a:r>
            <a:r>
              <a:rPr u="none" dirty="0"/>
              <a:t>en</a:t>
            </a:r>
            <a:r>
              <a:rPr u="none" spc="-90" dirty="0"/>
              <a:t> </a:t>
            </a:r>
            <a:r>
              <a:rPr u="none" dirty="0"/>
              <a:t>œuvre</a:t>
            </a:r>
            <a:r>
              <a:rPr u="none" spc="-85" dirty="0"/>
              <a:t> </a:t>
            </a:r>
            <a:r>
              <a:rPr u="none" spc="140" dirty="0"/>
              <a:t>à</a:t>
            </a:r>
            <a:r>
              <a:rPr u="none" spc="-90" dirty="0"/>
              <a:t> </a:t>
            </a:r>
            <a:r>
              <a:rPr u="none" spc="-55" dirty="0"/>
              <a:t>l’heure</a:t>
            </a:r>
            <a:r>
              <a:rPr u="none" spc="-90" dirty="0"/>
              <a:t> </a:t>
            </a:r>
            <a:r>
              <a:rPr u="none" spc="-10" dirty="0"/>
              <a:t>actuelle</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355600" marR="6350" indent="-342900" algn="just">
              <a:lnSpc>
                <a:spcPct val="110000"/>
              </a:lnSpc>
              <a:spcBef>
                <a:spcPts val="100"/>
              </a:spcBef>
              <a:buFont typeface="Wingdings"/>
              <a:buChar char=""/>
              <a:tabLst>
                <a:tab pos="355600" algn="l"/>
              </a:tabLst>
            </a:pPr>
            <a:r>
              <a:rPr dirty="0"/>
              <a:t>Locaux</a:t>
            </a:r>
            <a:r>
              <a:rPr spc="20" dirty="0"/>
              <a:t>  </a:t>
            </a:r>
            <a:r>
              <a:rPr dirty="0"/>
              <a:t>mis</a:t>
            </a:r>
            <a:r>
              <a:rPr spc="10" dirty="0"/>
              <a:t>  </a:t>
            </a:r>
            <a:r>
              <a:rPr dirty="0"/>
              <a:t>en</a:t>
            </a:r>
            <a:r>
              <a:rPr spc="20" dirty="0"/>
              <a:t>  </a:t>
            </a:r>
            <a:r>
              <a:rPr dirty="0"/>
              <a:t>conformité</a:t>
            </a:r>
            <a:r>
              <a:rPr spc="25" dirty="0"/>
              <a:t>  </a:t>
            </a:r>
            <a:r>
              <a:rPr spc="75" dirty="0"/>
              <a:t>avec</a:t>
            </a:r>
            <a:r>
              <a:rPr spc="20" dirty="0"/>
              <a:t>  </a:t>
            </a:r>
            <a:r>
              <a:rPr dirty="0"/>
              <a:t>la</a:t>
            </a:r>
            <a:r>
              <a:rPr spc="20" dirty="0"/>
              <a:t>  </a:t>
            </a:r>
            <a:r>
              <a:rPr dirty="0"/>
              <a:t>réglementation</a:t>
            </a:r>
            <a:r>
              <a:rPr spc="30" dirty="0"/>
              <a:t>  </a:t>
            </a:r>
            <a:r>
              <a:rPr dirty="0"/>
              <a:t>en</a:t>
            </a:r>
            <a:r>
              <a:rPr spc="15" dirty="0"/>
              <a:t>  </a:t>
            </a:r>
            <a:r>
              <a:rPr spc="-10" dirty="0"/>
              <a:t>matière </a:t>
            </a:r>
            <a:r>
              <a:rPr dirty="0"/>
              <a:t>d’accessibilité</a:t>
            </a:r>
            <a:r>
              <a:rPr spc="415" dirty="0"/>
              <a:t> </a:t>
            </a:r>
            <a:r>
              <a:rPr b="0" dirty="0">
                <a:solidFill>
                  <a:srgbClr val="000000"/>
                </a:solidFill>
                <a:latin typeface="Verdana"/>
                <a:cs typeface="Verdana"/>
              </a:rPr>
              <a:t>des</a:t>
            </a:r>
            <a:r>
              <a:rPr b="0" spc="315" dirty="0">
                <a:solidFill>
                  <a:srgbClr val="000000"/>
                </a:solidFill>
                <a:latin typeface="Verdana"/>
                <a:cs typeface="Verdana"/>
              </a:rPr>
              <a:t> </a:t>
            </a:r>
            <a:r>
              <a:rPr b="0" dirty="0">
                <a:solidFill>
                  <a:srgbClr val="000000"/>
                </a:solidFill>
                <a:latin typeface="Verdana"/>
                <a:cs typeface="Verdana"/>
              </a:rPr>
              <a:t>personnes</a:t>
            </a:r>
            <a:r>
              <a:rPr b="0" spc="315" dirty="0">
                <a:solidFill>
                  <a:srgbClr val="000000"/>
                </a:solidFill>
                <a:latin typeface="Verdana"/>
                <a:cs typeface="Verdana"/>
              </a:rPr>
              <a:t> </a:t>
            </a:r>
            <a:r>
              <a:rPr b="0" dirty="0">
                <a:solidFill>
                  <a:srgbClr val="000000"/>
                </a:solidFill>
                <a:latin typeface="Verdana"/>
                <a:cs typeface="Verdana"/>
              </a:rPr>
              <a:t>en</a:t>
            </a:r>
            <a:r>
              <a:rPr b="0" spc="310" dirty="0">
                <a:solidFill>
                  <a:srgbClr val="000000"/>
                </a:solidFill>
                <a:latin typeface="Verdana"/>
                <a:cs typeface="Verdana"/>
              </a:rPr>
              <a:t> </a:t>
            </a:r>
            <a:r>
              <a:rPr b="0" dirty="0">
                <a:solidFill>
                  <a:srgbClr val="000000"/>
                </a:solidFill>
                <a:latin typeface="Verdana"/>
                <a:cs typeface="Verdana"/>
              </a:rPr>
              <a:t>situation</a:t>
            </a:r>
            <a:r>
              <a:rPr b="0" spc="315" dirty="0">
                <a:solidFill>
                  <a:srgbClr val="000000"/>
                </a:solidFill>
                <a:latin typeface="Verdana"/>
                <a:cs typeface="Verdana"/>
              </a:rPr>
              <a:t> </a:t>
            </a:r>
            <a:r>
              <a:rPr b="0" spc="95" dirty="0">
                <a:solidFill>
                  <a:srgbClr val="000000"/>
                </a:solidFill>
                <a:latin typeface="Verdana"/>
                <a:cs typeface="Verdana"/>
              </a:rPr>
              <a:t>de</a:t>
            </a:r>
            <a:r>
              <a:rPr b="0" spc="310" dirty="0">
                <a:solidFill>
                  <a:srgbClr val="000000"/>
                </a:solidFill>
                <a:latin typeface="Verdana"/>
                <a:cs typeface="Verdana"/>
              </a:rPr>
              <a:t> </a:t>
            </a:r>
            <a:r>
              <a:rPr b="0" spc="60" dirty="0">
                <a:solidFill>
                  <a:srgbClr val="000000"/>
                </a:solidFill>
                <a:latin typeface="Verdana"/>
                <a:cs typeface="Verdana"/>
              </a:rPr>
              <a:t>handicap</a:t>
            </a:r>
            <a:r>
              <a:rPr b="0" spc="295" dirty="0">
                <a:solidFill>
                  <a:srgbClr val="000000"/>
                </a:solidFill>
                <a:latin typeface="Verdana"/>
                <a:cs typeface="Verdana"/>
              </a:rPr>
              <a:t> </a:t>
            </a:r>
            <a:r>
              <a:rPr b="0" dirty="0">
                <a:solidFill>
                  <a:srgbClr val="000000"/>
                </a:solidFill>
                <a:latin typeface="Verdana"/>
                <a:cs typeface="Verdana"/>
              </a:rPr>
              <a:t>dans</a:t>
            </a:r>
            <a:r>
              <a:rPr b="0" spc="310" dirty="0">
                <a:solidFill>
                  <a:srgbClr val="000000"/>
                </a:solidFill>
                <a:latin typeface="Verdana"/>
                <a:cs typeface="Verdana"/>
              </a:rPr>
              <a:t> </a:t>
            </a:r>
            <a:r>
              <a:rPr b="0" spc="-25" dirty="0">
                <a:solidFill>
                  <a:srgbClr val="000000"/>
                </a:solidFill>
                <a:latin typeface="Verdana"/>
                <a:cs typeface="Verdana"/>
              </a:rPr>
              <a:t>le </a:t>
            </a:r>
            <a:r>
              <a:rPr b="0" spc="65" dirty="0">
                <a:solidFill>
                  <a:srgbClr val="000000"/>
                </a:solidFill>
                <a:latin typeface="Verdana"/>
                <a:cs typeface="Verdana"/>
              </a:rPr>
              <a:t>cadre</a:t>
            </a:r>
            <a:r>
              <a:rPr b="0" spc="-125" dirty="0">
                <a:solidFill>
                  <a:srgbClr val="000000"/>
                </a:solidFill>
                <a:latin typeface="Verdana"/>
                <a:cs typeface="Verdana"/>
              </a:rPr>
              <a:t> </a:t>
            </a:r>
            <a:r>
              <a:rPr b="0" spc="-20" dirty="0">
                <a:solidFill>
                  <a:srgbClr val="000000"/>
                </a:solidFill>
                <a:latin typeface="Verdana"/>
                <a:cs typeface="Verdana"/>
              </a:rPr>
              <a:t>des</a:t>
            </a:r>
            <a:r>
              <a:rPr b="0" spc="-110" dirty="0">
                <a:solidFill>
                  <a:srgbClr val="000000"/>
                </a:solidFill>
                <a:latin typeface="Verdana"/>
                <a:cs typeface="Verdana"/>
              </a:rPr>
              <a:t> </a:t>
            </a:r>
            <a:r>
              <a:rPr b="0" spc="-35" dirty="0">
                <a:solidFill>
                  <a:srgbClr val="000000"/>
                </a:solidFill>
                <a:latin typeface="Verdana"/>
                <a:cs typeface="Verdana"/>
              </a:rPr>
              <a:t>opérations</a:t>
            </a:r>
            <a:r>
              <a:rPr b="0" spc="-100" dirty="0">
                <a:solidFill>
                  <a:srgbClr val="000000"/>
                </a:solidFill>
                <a:latin typeface="Verdana"/>
                <a:cs typeface="Verdana"/>
              </a:rPr>
              <a:t> </a:t>
            </a:r>
            <a:r>
              <a:rPr b="0" spc="95" dirty="0">
                <a:solidFill>
                  <a:srgbClr val="000000"/>
                </a:solidFill>
                <a:latin typeface="Verdana"/>
                <a:cs typeface="Verdana"/>
              </a:rPr>
              <a:t>de</a:t>
            </a:r>
            <a:r>
              <a:rPr b="0" spc="-110" dirty="0">
                <a:solidFill>
                  <a:srgbClr val="000000"/>
                </a:solidFill>
                <a:latin typeface="Verdana"/>
                <a:cs typeface="Verdana"/>
              </a:rPr>
              <a:t> </a:t>
            </a:r>
            <a:r>
              <a:rPr b="0" spc="-10" dirty="0">
                <a:solidFill>
                  <a:srgbClr val="000000"/>
                </a:solidFill>
                <a:latin typeface="Verdana"/>
                <a:cs typeface="Verdana"/>
              </a:rPr>
              <a:t>rénovation</a:t>
            </a:r>
          </a:p>
          <a:p>
            <a:pPr marL="12700" algn="just">
              <a:lnSpc>
                <a:spcPct val="100000"/>
              </a:lnSpc>
              <a:spcBef>
                <a:spcPts val="215"/>
              </a:spcBef>
            </a:pPr>
            <a:r>
              <a:rPr b="0" dirty="0">
                <a:solidFill>
                  <a:srgbClr val="000000"/>
                </a:solidFill>
                <a:latin typeface="Wingdings"/>
                <a:cs typeface="Wingdings"/>
              </a:rPr>
              <a:t></a:t>
            </a:r>
            <a:r>
              <a:rPr b="0" spc="450" dirty="0">
                <a:solidFill>
                  <a:srgbClr val="000000"/>
                </a:solidFill>
                <a:latin typeface="Times New Roman"/>
                <a:cs typeface="Times New Roman"/>
              </a:rPr>
              <a:t> </a:t>
            </a:r>
            <a:r>
              <a:rPr b="0" dirty="0">
                <a:solidFill>
                  <a:srgbClr val="000000"/>
                </a:solidFill>
                <a:latin typeface="Verdana"/>
                <a:cs typeface="Verdana"/>
              </a:rPr>
              <a:t>Un</a:t>
            </a:r>
            <a:r>
              <a:rPr b="0" spc="350" dirty="0">
                <a:solidFill>
                  <a:srgbClr val="000000"/>
                </a:solidFill>
                <a:latin typeface="Verdana"/>
                <a:cs typeface="Verdana"/>
              </a:rPr>
              <a:t>  </a:t>
            </a:r>
            <a:r>
              <a:rPr b="0" dirty="0">
                <a:solidFill>
                  <a:srgbClr val="000000"/>
                </a:solidFill>
                <a:latin typeface="Verdana"/>
                <a:cs typeface="Verdana"/>
              </a:rPr>
              <a:t>exemple</a:t>
            </a:r>
            <a:r>
              <a:rPr b="0" spc="350" dirty="0">
                <a:solidFill>
                  <a:srgbClr val="000000"/>
                </a:solidFill>
                <a:latin typeface="Verdana"/>
                <a:cs typeface="Verdana"/>
              </a:rPr>
              <a:t>  </a:t>
            </a:r>
            <a:r>
              <a:rPr b="0" spc="-320" dirty="0">
                <a:solidFill>
                  <a:srgbClr val="000000"/>
                </a:solidFill>
                <a:latin typeface="Verdana"/>
                <a:cs typeface="Verdana"/>
              </a:rPr>
              <a:t>:</a:t>
            </a:r>
            <a:r>
              <a:rPr b="0" spc="340" dirty="0">
                <a:solidFill>
                  <a:srgbClr val="000000"/>
                </a:solidFill>
                <a:latin typeface="Verdana"/>
                <a:cs typeface="Verdana"/>
              </a:rPr>
              <a:t>  </a:t>
            </a:r>
            <a:r>
              <a:rPr b="0" dirty="0">
                <a:solidFill>
                  <a:srgbClr val="000000"/>
                </a:solidFill>
                <a:latin typeface="Verdana"/>
                <a:cs typeface="Verdana"/>
              </a:rPr>
              <a:t>le</a:t>
            </a:r>
            <a:r>
              <a:rPr b="0" spc="345" dirty="0">
                <a:solidFill>
                  <a:srgbClr val="000000"/>
                </a:solidFill>
                <a:latin typeface="Verdana"/>
                <a:cs typeface="Verdana"/>
              </a:rPr>
              <a:t>  </a:t>
            </a:r>
            <a:r>
              <a:rPr b="0" dirty="0">
                <a:solidFill>
                  <a:srgbClr val="000000"/>
                </a:solidFill>
                <a:latin typeface="Verdana"/>
                <a:cs typeface="Verdana"/>
              </a:rPr>
              <a:t>bâtiment</a:t>
            </a:r>
            <a:r>
              <a:rPr b="0" spc="345" dirty="0">
                <a:solidFill>
                  <a:srgbClr val="000000"/>
                </a:solidFill>
                <a:latin typeface="Verdana"/>
                <a:cs typeface="Verdana"/>
              </a:rPr>
              <a:t>  </a:t>
            </a:r>
            <a:r>
              <a:rPr b="0" dirty="0">
                <a:solidFill>
                  <a:srgbClr val="000000"/>
                </a:solidFill>
                <a:latin typeface="Verdana"/>
                <a:cs typeface="Verdana"/>
              </a:rPr>
              <a:t>Neuro</a:t>
            </a:r>
            <a:r>
              <a:rPr b="0" spc="355" dirty="0">
                <a:solidFill>
                  <a:srgbClr val="000000"/>
                </a:solidFill>
                <a:latin typeface="Verdana"/>
                <a:cs typeface="Verdana"/>
              </a:rPr>
              <a:t>  </a:t>
            </a:r>
            <a:r>
              <a:rPr b="0" spc="-95" dirty="0">
                <a:solidFill>
                  <a:srgbClr val="000000"/>
                </a:solidFill>
                <a:latin typeface="Verdana"/>
                <a:cs typeface="Verdana"/>
              </a:rPr>
              <a:t>Sainte-</a:t>
            </a:r>
            <a:r>
              <a:rPr b="0" dirty="0">
                <a:solidFill>
                  <a:srgbClr val="000000"/>
                </a:solidFill>
                <a:latin typeface="Verdana"/>
                <a:cs typeface="Verdana"/>
              </a:rPr>
              <a:t>Anne</a:t>
            </a:r>
            <a:r>
              <a:rPr b="0" spc="345" dirty="0">
                <a:solidFill>
                  <a:srgbClr val="000000"/>
                </a:solidFill>
                <a:latin typeface="Verdana"/>
                <a:cs typeface="Verdana"/>
              </a:rPr>
              <a:t>  </a:t>
            </a:r>
            <a:r>
              <a:rPr b="0" spc="-409" dirty="0">
                <a:solidFill>
                  <a:srgbClr val="000000"/>
                </a:solidFill>
                <a:latin typeface="Verdana"/>
                <a:cs typeface="Verdana"/>
              </a:rPr>
              <a:t>«</a:t>
            </a:r>
            <a:r>
              <a:rPr b="0" spc="345" dirty="0">
                <a:solidFill>
                  <a:srgbClr val="000000"/>
                </a:solidFill>
                <a:latin typeface="Verdana"/>
                <a:cs typeface="Verdana"/>
              </a:rPr>
              <a:t>  </a:t>
            </a:r>
            <a:r>
              <a:rPr b="0" spc="-10" dirty="0">
                <a:solidFill>
                  <a:srgbClr val="000000"/>
                </a:solidFill>
                <a:latin typeface="Verdana"/>
                <a:cs typeface="Verdana"/>
              </a:rPr>
              <a:t>modèle</a:t>
            </a:r>
          </a:p>
          <a:p>
            <a:pPr marL="355600" algn="just">
              <a:lnSpc>
                <a:spcPct val="100000"/>
              </a:lnSpc>
              <a:spcBef>
                <a:spcPts val="219"/>
              </a:spcBef>
            </a:pPr>
            <a:r>
              <a:rPr b="0" spc="-10" dirty="0">
                <a:solidFill>
                  <a:srgbClr val="000000"/>
                </a:solidFill>
                <a:latin typeface="Verdana"/>
                <a:cs typeface="Verdana"/>
              </a:rPr>
              <a:t>d’accessibilité</a:t>
            </a:r>
            <a:r>
              <a:rPr b="0" spc="-45" dirty="0">
                <a:solidFill>
                  <a:srgbClr val="000000"/>
                </a:solidFill>
                <a:latin typeface="Verdana"/>
                <a:cs typeface="Verdana"/>
              </a:rPr>
              <a:t> </a:t>
            </a:r>
            <a:r>
              <a:rPr b="0" spc="-459" dirty="0">
                <a:solidFill>
                  <a:srgbClr val="000000"/>
                </a:solidFill>
                <a:latin typeface="Verdana"/>
                <a:cs typeface="Verdana"/>
              </a:rPr>
              <a:t>»</a:t>
            </a:r>
          </a:p>
          <a:p>
            <a:pPr>
              <a:lnSpc>
                <a:spcPct val="100000"/>
              </a:lnSpc>
            </a:pPr>
            <a:endParaRPr b="0" spc="-459" dirty="0">
              <a:solidFill>
                <a:srgbClr val="000000"/>
              </a:solidFill>
              <a:latin typeface="Verdana"/>
              <a:cs typeface="Verdana"/>
            </a:endParaRPr>
          </a:p>
          <a:p>
            <a:pPr>
              <a:lnSpc>
                <a:spcPct val="100000"/>
              </a:lnSpc>
              <a:spcBef>
                <a:spcPts val="375"/>
              </a:spcBef>
            </a:pPr>
            <a:endParaRPr b="0" spc="-459" dirty="0">
              <a:solidFill>
                <a:srgbClr val="000000"/>
              </a:solidFill>
              <a:latin typeface="Verdana"/>
              <a:cs typeface="Verdana"/>
            </a:endParaRPr>
          </a:p>
          <a:p>
            <a:pPr marL="355600" marR="5080" indent="-342900" algn="just">
              <a:lnSpc>
                <a:spcPct val="110000"/>
              </a:lnSpc>
              <a:buFont typeface="Wingdings"/>
              <a:buChar char=""/>
              <a:tabLst>
                <a:tab pos="355600" algn="l"/>
              </a:tabLst>
            </a:pPr>
            <a:r>
              <a:rPr b="0" dirty="0">
                <a:solidFill>
                  <a:srgbClr val="000000"/>
                </a:solidFill>
                <a:latin typeface="Verdana"/>
                <a:cs typeface="Verdana"/>
              </a:rPr>
              <a:t>Une</a:t>
            </a:r>
            <a:r>
              <a:rPr b="0" spc="-20" dirty="0">
                <a:solidFill>
                  <a:srgbClr val="000000"/>
                </a:solidFill>
                <a:latin typeface="Verdana"/>
                <a:cs typeface="Verdana"/>
              </a:rPr>
              <a:t>  </a:t>
            </a:r>
            <a:r>
              <a:rPr dirty="0"/>
              <a:t>communication</a:t>
            </a:r>
            <a:r>
              <a:rPr spc="90" dirty="0"/>
              <a:t>  </a:t>
            </a:r>
            <a:r>
              <a:rPr dirty="0"/>
              <a:t>prenant</a:t>
            </a:r>
            <a:r>
              <a:rPr spc="85" dirty="0"/>
              <a:t>  </a:t>
            </a:r>
            <a:r>
              <a:rPr dirty="0"/>
              <a:t>en</a:t>
            </a:r>
            <a:r>
              <a:rPr spc="90" dirty="0"/>
              <a:t>  </a:t>
            </a:r>
            <a:r>
              <a:rPr dirty="0"/>
              <a:t>compte</a:t>
            </a:r>
            <a:r>
              <a:rPr spc="90" dirty="0"/>
              <a:t>  </a:t>
            </a:r>
            <a:r>
              <a:rPr dirty="0"/>
              <a:t>les</a:t>
            </a:r>
            <a:r>
              <a:rPr spc="90" dirty="0"/>
              <a:t>  </a:t>
            </a:r>
            <a:r>
              <a:rPr spc="-10" dirty="0"/>
              <a:t>recommandations </a:t>
            </a:r>
            <a:r>
              <a:rPr dirty="0"/>
              <a:t>Facile</a:t>
            </a:r>
            <a:r>
              <a:rPr spc="-135" dirty="0"/>
              <a:t> </a:t>
            </a:r>
            <a:r>
              <a:rPr spc="105" dirty="0"/>
              <a:t>à</a:t>
            </a:r>
            <a:r>
              <a:rPr spc="5" dirty="0"/>
              <a:t> </a:t>
            </a:r>
            <a:r>
              <a:rPr spc="-65" dirty="0"/>
              <a:t>lire</a:t>
            </a:r>
            <a:r>
              <a:rPr spc="10" dirty="0"/>
              <a:t> </a:t>
            </a:r>
            <a:r>
              <a:rPr dirty="0"/>
              <a:t>et</a:t>
            </a:r>
            <a:r>
              <a:rPr spc="5" dirty="0"/>
              <a:t> </a:t>
            </a:r>
            <a:r>
              <a:rPr spc="105" dirty="0"/>
              <a:t>à</a:t>
            </a:r>
            <a:r>
              <a:rPr spc="5" dirty="0"/>
              <a:t> </a:t>
            </a:r>
            <a:r>
              <a:rPr dirty="0"/>
              <a:t>comprendre-</a:t>
            </a:r>
            <a:r>
              <a:rPr spc="5" dirty="0"/>
              <a:t> </a:t>
            </a:r>
            <a:r>
              <a:rPr dirty="0"/>
              <a:t>FALC</a:t>
            </a:r>
            <a:r>
              <a:rPr spc="5" dirty="0"/>
              <a:t> </a:t>
            </a:r>
            <a:r>
              <a:rPr b="0" spc="-125" dirty="0">
                <a:solidFill>
                  <a:srgbClr val="000000"/>
                </a:solidFill>
                <a:latin typeface="Verdana"/>
                <a:cs typeface="Verdana"/>
              </a:rPr>
              <a:t>(site</a:t>
            </a:r>
            <a:r>
              <a:rPr b="0" spc="-35" dirty="0">
                <a:solidFill>
                  <a:srgbClr val="000000"/>
                </a:solidFill>
                <a:latin typeface="Verdana"/>
                <a:cs typeface="Verdana"/>
              </a:rPr>
              <a:t> </a:t>
            </a:r>
            <a:r>
              <a:rPr b="0" spc="-105" dirty="0">
                <a:solidFill>
                  <a:srgbClr val="000000"/>
                </a:solidFill>
                <a:latin typeface="Verdana"/>
                <a:cs typeface="Verdana"/>
              </a:rPr>
              <a:t>Internet,</a:t>
            </a:r>
            <a:r>
              <a:rPr b="0" spc="-55" dirty="0">
                <a:solidFill>
                  <a:srgbClr val="000000"/>
                </a:solidFill>
                <a:latin typeface="Verdana"/>
                <a:cs typeface="Verdana"/>
              </a:rPr>
              <a:t> </a:t>
            </a:r>
            <a:r>
              <a:rPr b="0" spc="-100" dirty="0">
                <a:solidFill>
                  <a:srgbClr val="000000"/>
                </a:solidFill>
                <a:latin typeface="Verdana"/>
                <a:cs typeface="Verdana"/>
              </a:rPr>
              <a:t>livret</a:t>
            </a:r>
            <a:r>
              <a:rPr b="0" spc="-60" dirty="0">
                <a:solidFill>
                  <a:srgbClr val="000000"/>
                </a:solidFill>
                <a:latin typeface="Verdana"/>
                <a:cs typeface="Verdana"/>
              </a:rPr>
              <a:t> </a:t>
            </a:r>
            <a:r>
              <a:rPr b="0" spc="65" dirty="0">
                <a:solidFill>
                  <a:srgbClr val="000000"/>
                </a:solidFill>
                <a:latin typeface="Verdana"/>
                <a:cs typeface="Verdana"/>
              </a:rPr>
              <a:t>d’accueil</a:t>
            </a:r>
            <a:r>
              <a:rPr b="0" spc="-85" dirty="0">
                <a:solidFill>
                  <a:srgbClr val="000000"/>
                </a:solidFill>
                <a:latin typeface="Verdana"/>
                <a:cs typeface="Verdana"/>
              </a:rPr>
              <a:t> </a:t>
            </a:r>
            <a:r>
              <a:rPr b="0" spc="-25" dirty="0">
                <a:solidFill>
                  <a:srgbClr val="000000"/>
                </a:solidFill>
                <a:latin typeface="Verdana"/>
                <a:cs typeface="Verdana"/>
              </a:rPr>
              <a:t>du </a:t>
            </a:r>
            <a:r>
              <a:rPr b="0" spc="-35" dirty="0">
                <a:solidFill>
                  <a:srgbClr val="000000"/>
                </a:solidFill>
                <a:latin typeface="Verdana"/>
                <a:cs typeface="Verdana"/>
              </a:rPr>
              <a:t>patient,</a:t>
            </a:r>
            <a:r>
              <a:rPr b="0" spc="-105" dirty="0">
                <a:solidFill>
                  <a:srgbClr val="000000"/>
                </a:solidFill>
                <a:latin typeface="Verdana"/>
                <a:cs typeface="Verdana"/>
              </a:rPr>
              <a:t> </a:t>
            </a:r>
            <a:r>
              <a:rPr b="0" spc="-20" dirty="0">
                <a:solidFill>
                  <a:srgbClr val="000000"/>
                </a:solidFill>
                <a:latin typeface="Verdana"/>
                <a:cs typeface="Verdana"/>
              </a:rPr>
              <a:t>etc.)</a:t>
            </a:r>
          </a:p>
          <a:p>
            <a:pPr marL="12700" algn="just">
              <a:lnSpc>
                <a:spcPct val="100000"/>
              </a:lnSpc>
              <a:spcBef>
                <a:spcPts val="204"/>
              </a:spcBef>
            </a:pPr>
            <a:r>
              <a:rPr b="0" dirty="0">
                <a:solidFill>
                  <a:srgbClr val="000000"/>
                </a:solidFill>
                <a:latin typeface="Wingdings"/>
                <a:cs typeface="Wingdings"/>
              </a:rPr>
              <a:t></a:t>
            </a:r>
            <a:r>
              <a:rPr b="0" spc="100" dirty="0">
                <a:solidFill>
                  <a:srgbClr val="000000"/>
                </a:solidFill>
                <a:latin typeface="Times New Roman"/>
                <a:cs typeface="Times New Roman"/>
              </a:rPr>
              <a:t> </a:t>
            </a:r>
            <a:r>
              <a:rPr b="0" i="1" spc="-70" dirty="0">
                <a:latin typeface="Verdana"/>
                <a:cs typeface="Verdana"/>
              </a:rPr>
              <a:t>Taux</a:t>
            </a:r>
            <a:r>
              <a:rPr b="0" i="1" spc="20" dirty="0">
                <a:latin typeface="Verdana"/>
                <a:cs typeface="Verdana"/>
              </a:rPr>
              <a:t> </a:t>
            </a:r>
            <a:r>
              <a:rPr b="0" i="1" spc="100" dirty="0">
                <a:latin typeface="Verdana"/>
                <a:cs typeface="Verdana"/>
              </a:rPr>
              <a:t>de</a:t>
            </a:r>
            <a:r>
              <a:rPr b="0" i="1" spc="15" dirty="0">
                <a:latin typeface="Verdana"/>
                <a:cs typeface="Verdana"/>
              </a:rPr>
              <a:t> </a:t>
            </a:r>
            <a:r>
              <a:rPr b="0" i="1" dirty="0">
                <a:latin typeface="Verdana"/>
                <a:cs typeface="Verdana"/>
              </a:rPr>
              <a:t>conformité</a:t>
            </a:r>
            <a:r>
              <a:rPr b="0" i="1" spc="15" dirty="0">
                <a:latin typeface="Verdana"/>
                <a:cs typeface="Verdana"/>
              </a:rPr>
              <a:t> </a:t>
            </a:r>
            <a:r>
              <a:rPr b="0" i="1" dirty="0">
                <a:latin typeface="Verdana"/>
                <a:cs typeface="Verdana"/>
              </a:rPr>
              <a:t>évalué</a:t>
            </a:r>
            <a:r>
              <a:rPr b="0" i="1" spc="25" dirty="0">
                <a:latin typeface="Verdana"/>
                <a:cs typeface="Verdana"/>
              </a:rPr>
              <a:t> </a:t>
            </a:r>
            <a:r>
              <a:rPr b="0" i="1" spc="150" dirty="0">
                <a:latin typeface="Verdana"/>
                <a:cs typeface="Verdana"/>
              </a:rPr>
              <a:t>à</a:t>
            </a:r>
            <a:r>
              <a:rPr b="0" i="1" spc="15" dirty="0">
                <a:latin typeface="Verdana"/>
                <a:cs typeface="Verdana"/>
              </a:rPr>
              <a:t> </a:t>
            </a:r>
            <a:r>
              <a:rPr b="0" i="1" spc="-20" dirty="0">
                <a:latin typeface="Verdana"/>
                <a:cs typeface="Verdana"/>
              </a:rPr>
              <a:t>près</a:t>
            </a:r>
            <a:r>
              <a:rPr b="0" i="1" spc="15" dirty="0">
                <a:latin typeface="Verdana"/>
                <a:cs typeface="Verdana"/>
              </a:rPr>
              <a:t> </a:t>
            </a:r>
            <a:r>
              <a:rPr b="0" i="1" spc="95" dirty="0">
                <a:latin typeface="Verdana"/>
                <a:cs typeface="Verdana"/>
              </a:rPr>
              <a:t>de</a:t>
            </a:r>
            <a:r>
              <a:rPr b="0" i="1" spc="15" dirty="0">
                <a:latin typeface="Verdana"/>
                <a:cs typeface="Verdana"/>
              </a:rPr>
              <a:t> </a:t>
            </a:r>
            <a:r>
              <a:rPr sz="2400" b="0" i="1" spc="-385" dirty="0">
                <a:latin typeface="Verdana"/>
                <a:cs typeface="Verdana"/>
              </a:rPr>
              <a:t>60%</a:t>
            </a:r>
            <a:r>
              <a:rPr sz="2400" b="0" i="1" spc="160" dirty="0">
                <a:latin typeface="Verdana"/>
                <a:cs typeface="Verdana"/>
              </a:rPr>
              <a:t> </a:t>
            </a:r>
            <a:r>
              <a:rPr b="0" i="1" dirty="0">
                <a:latin typeface="Verdana"/>
                <a:cs typeface="Verdana"/>
              </a:rPr>
              <a:t>en</a:t>
            </a:r>
            <a:r>
              <a:rPr b="0" i="1" spc="15" dirty="0">
                <a:latin typeface="Verdana"/>
                <a:cs typeface="Verdana"/>
              </a:rPr>
              <a:t> </a:t>
            </a:r>
            <a:r>
              <a:rPr b="0" i="1" spc="-135" dirty="0">
                <a:latin typeface="Verdana"/>
                <a:cs typeface="Verdana"/>
              </a:rPr>
              <a:t>2021</a:t>
            </a:r>
            <a:r>
              <a:rPr b="0" i="1" spc="20" dirty="0">
                <a:latin typeface="Verdana"/>
                <a:cs typeface="Verdana"/>
              </a:rPr>
              <a:t> </a:t>
            </a:r>
            <a:r>
              <a:rPr b="0" dirty="0">
                <a:solidFill>
                  <a:srgbClr val="000000"/>
                </a:solidFill>
                <a:latin typeface="Verdana"/>
                <a:cs typeface="Verdana"/>
              </a:rPr>
              <a:t>dans</a:t>
            </a:r>
            <a:r>
              <a:rPr b="0" spc="20" dirty="0">
                <a:solidFill>
                  <a:srgbClr val="000000"/>
                </a:solidFill>
                <a:latin typeface="Verdana"/>
                <a:cs typeface="Verdana"/>
              </a:rPr>
              <a:t> </a:t>
            </a:r>
            <a:r>
              <a:rPr b="0" dirty="0">
                <a:solidFill>
                  <a:srgbClr val="000000"/>
                </a:solidFill>
                <a:latin typeface="Verdana"/>
                <a:cs typeface="Verdana"/>
              </a:rPr>
              <a:t>le</a:t>
            </a:r>
            <a:r>
              <a:rPr b="0" spc="15" dirty="0">
                <a:solidFill>
                  <a:srgbClr val="000000"/>
                </a:solidFill>
                <a:latin typeface="Verdana"/>
                <a:cs typeface="Verdana"/>
              </a:rPr>
              <a:t> </a:t>
            </a:r>
            <a:r>
              <a:rPr b="0" spc="50" dirty="0">
                <a:solidFill>
                  <a:srgbClr val="000000"/>
                </a:solidFill>
                <a:latin typeface="Verdana"/>
                <a:cs typeface="Verdana"/>
              </a:rPr>
              <a:t>cadre</a:t>
            </a:r>
            <a:endParaRPr sz="2400">
              <a:latin typeface="Verdana"/>
              <a:cs typeface="Verdana"/>
            </a:endParaRPr>
          </a:p>
          <a:p>
            <a:pPr marL="375285" algn="just">
              <a:lnSpc>
                <a:spcPct val="100000"/>
              </a:lnSpc>
              <a:spcBef>
                <a:spcPts val="300"/>
              </a:spcBef>
            </a:pPr>
            <a:r>
              <a:rPr b="0" dirty="0">
                <a:solidFill>
                  <a:srgbClr val="000000"/>
                </a:solidFill>
                <a:latin typeface="Verdana"/>
                <a:cs typeface="Verdana"/>
              </a:rPr>
              <a:t>d’un</a:t>
            </a:r>
            <a:r>
              <a:rPr b="0" spc="-75" dirty="0">
                <a:solidFill>
                  <a:srgbClr val="000000"/>
                </a:solidFill>
                <a:latin typeface="Verdana"/>
                <a:cs typeface="Verdana"/>
              </a:rPr>
              <a:t> </a:t>
            </a:r>
            <a:r>
              <a:rPr b="0" spc="-35" dirty="0">
                <a:solidFill>
                  <a:srgbClr val="000000"/>
                </a:solidFill>
                <a:latin typeface="Verdana"/>
                <a:cs typeface="Verdana"/>
              </a:rPr>
              <a:t>audit.</a:t>
            </a:r>
            <a:r>
              <a:rPr b="0" spc="-70" dirty="0">
                <a:solidFill>
                  <a:srgbClr val="000000"/>
                </a:solidFill>
                <a:latin typeface="Verdana"/>
                <a:cs typeface="Verdana"/>
              </a:rPr>
              <a:t> </a:t>
            </a:r>
            <a:r>
              <a:rPr b="0" spc="-95" dirty="0">
                <a:solidFill>
                  <a:srgbClr val="000000"/>
                </a:solidFill>
                <a:latin typeface="Verdana"/>
                <a:cs typeface="Verdana"/>
              </a:rPr>
              <a:t>Travail</a:t>
            </a:r>
            <a:r>
              <a:rPr b="0" spc="-114" dirty="0">
                <a:solidFill>
                  <a:srgbClr val="000000"/>
                </a:solidFill>
                <a:latin typeface="Verdana"/>
                <a:cs typeface="Verdana"/>
              </a:rPr>
              <a:t> </a:t>
            </a:r>
            <a:r>
              <a:rPr b="0" spc="150" dirty="0">
                <a:solidFill>
                  <a:srgbClr val="000000"/>
                </a:solidFill>
                <a:latin typeface="Verdana"/>
                <a:cs typeface="Verdana"/>
              </a:rPr>
              <a:t>à</a:t>
            </a:r>
            <a:r>
              <a:rPr b="0" spc="-100" dirty="0">
                <a:solidFill>
                  <a:srgbClr val="000000"/>
                </a:solidFill>
                <a:latin typeface="Verdana"/>
                <a:cs typeface="Verdana"/>
              </a:rPr>
              <a:t> </a:t>
            </a:r>
            <a:r>
              <a:rPr b="0" spc="-10" dirty="0">
                <a:solidFill>
                  <a:srgbClr val="000000"/>
                </a:solidFill>
                <a:latin typeface="Verdana"/>
                <a:cs typeface="Verdana"/>
              </a:rPr>
              <a:t>poursuivre.</a:t>
            </a:r>
          </a:p>
        </p:txBody>
      </p:sp>
      <p:grpSp>
        <p:nvGrpSpPr>
          <p:cNvPr id="4" name="object 4"/>
          <p:cNvGrpSpPr/>
          <p:nvPr/>
        </p:nvGrpSpPr>
        <p:grpSpPr>
          <a:xfrm>
            <a:off x="336638" y="857780"/>
            <a:ext cx="3599815" cy="2380615"/>
            <a:chOff x="336638" y="857780"/>
            <a:chExt cx="3599815" cy="2380615"/>
          </a:xfrm>
        </p:grpSpPr>
        <p:pic>
          <p:nvPicPr>
            <p:cNvPr id="5" name="object 5"/>
            <p:cNvPicPr/>
            <p:nvPr/>
          </p:nvPicPr>
          <p:blipFill>
            <a:blip r:embed="rId2" cstate="print"/>
            <a:stretch>
              <a:fillRect/>
            </a:stretch>
          </p:blipFill>
          <p:spPr>
            <a:xfrm>
              <a:off x="336638" y="2251951"/>
              <a:ext cx="3599736" cy="986421"/>
            </a:xfrm>
            <a:prstGeom prst="rect">
              <a:avLst/>
            </a:prstGeom>
          </p:spPr>
        </p:pic>
        <p:pic>
          <p:nvPicPr>
            <p:cNvPr id="6" name="object 6"/>
            <p:cNvPicPr/>
            <p:nvPr/>
          </p:nvPicPr>
          <p:blipFill>
            <a:blip r:embed="rId3" cstate="print"/>
            <a:stretch>
              <a:fillRect/>
            </a:stretch>
          </p:blipFill>
          <p:spPr>
            <a:xfrm>
              <a:off x="969873" y="857780"/>
              <a:ext cx="1930853" cy="1394144"/>
            </a:xfrm>
            <a:prstGeom prst="rect">
              <a:avLst/>
            </a:prstGeom>
          </p:spPr>
        </p:pic>
      </p:grpSp>
      <p:pic>
        <p:nvPicPr>
          <p:cNvPr id="7" name="object 7"/>
          <p:cNvPicPr/>
          <p:nvPr/>
        </p:nvPicPr>
        <p:blipFill>
          <a:blip r:embed="rId4" cstate="print"/>
          <a:stretch>
            <a:fillRect/>
          </a:stretch>
        </p:blipFill>
        <p:spPr>
          <a:xfrm>
            <a:off x="336638" y="3537407"/>
            <a:ext cx="3530473" cy="981633"/>
          </a:xfrm>
          <a:prstGeom prst="rect">
            <a:avLst/>
          </a:prstGeom>
        </p:spPr>
      </p:pic>
      <p:pic>
        <p:nvPicPr>
          <p:cNvPr id="8" name="object 8"/>
          <p:cNvPicPr/>
          <p:nvPr/>
        </p:nvPicPr>
        <p:blipFill>
          <a:blip r:embed="rId5" cstate="print"/>
          <a:stretch>
            <a:fillRect/>
          </a:stretch>
        </p:blipFill>
        <p:spPr>
          <a:xfrm>
            <a:off x="1418336" y="4632909"/>
            <a:ext cx="1367027" cy="1318001"/>
          </a:xfrm>
          <a:prstGeom prst="rect">
            <a:avLst/>
          </a:prstGeom>
        </p:spPr>
      </p:pic>
      <p:sp>
        <p:nvSpPr>
          <p:cNvPr id="9" name="object 9"/>
          <p:cNvSpPr txBox="1">
            <a:spLocks noGrp="1"/>
          </p:cNvSpPr>
          <p:nvPr>
            <p:ph type="sldNum" sz="quarter" idx="7"/>
          </p:nvPr>
        </p:nvSpPr>
        <p:spPr>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prstClr val="white"/>
                </a:solidFill>
                <a:effectLst/>
                <a:uLnTx/>
                <a:uFillTx/>
                <a:latin typeface="Verdana"/>
              </a:rPr>
              <a:pPr marL="38100" marR="0" lvl="0" indent="0" defTabSz="914400" eaLnBrk="1" fontAlgn="auto" latinLnBrk="0" hangingPunct="1">
                <a:lnSpc>
                  <a:spcPct val="100000"/>
                </a:lnSpc>
                <a:spcBef>
                  <a:spcPts val="100"/>
                </a:spcBef>
                <a:spcAft>
                  <a:spcPts val="0"/>
                </a:spcAft>
                <a:buClrTx/>
                <a:buSzTx/>
                <a:buFontTx/>
                <a:buNone/>
                <a:tabLst/>
                <a:defRPr/>
              </a:pPr>
              <a:t>59</a:t>
            </a:fld>
            <a:endParaRPr kumimoji="0" sz="1000" b="0" i="0" u="none" strike="noStrike" kern="0" cap="none" spc="-50" normalizeH="0" baseline="0" noProof="0" dirty="0">
              <a:ln>
                <a:noFill/>
              </a:ln>
              <a:solidFill>
                <a:prstClr val="white"/>
              </a:solidFill>
              <a:effectLst/>
              <a:uLnTx/>
              <a:uFillTx/>
              <a:latin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40" name="Forme libre : forme 139"/>
          <p:cNvSpPr/>
          <p:nvPr/>
        </p:nvSpPr>
        <p:spPr>
          <a:xfrm>
            <a:off x="2449560" y="719280"/>
            <a:ext cx="7956360" cy="13060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br>
              <a:rPr>
                <a:solidFill>
                  <a:prstClr val="black"/>
                </a:solidFill>
                <a:latin typeface="Arial"/>
                <a:ea typeface="DejaVu Sans"/>
                <a:cs typeface="DejaVu Sans"/>
              </a:rPr>
            </a:br>
            <a:endParaRPr lang="fr-FR" spc="-1">
              <a:solidFill>
                <a:prstClr val="black"/>
              </a:solidFill>
              <a:latin typeface="Arial"/>
              <a:ea typeface="DejaVu Sans"/>
              <a:cs typeface="DejaVu Sans"/>
            </a:endParaRPr>
          </a:p>
        </p:txBody>
      </p:sp>
      <p:sp>
        <p:nvSpPr>
          <p:cNvPr id="142" name="Forme libre : forme 141"/>
          <p:cNvSpPr/>
          <p:nvPr/>
        </p:nvSpPr>
        <p:spPr>
          <a:xfrm>
            <a:off x="6262680" y="4932360"/>
            <a:ext cx="4214520" cy="833178"/>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spc="-1">
                <a:solidFill>
                  <a:srgbClr val="FFFFFF"/>
                </a:solidFill>
                <a:latin typeface="Calibri"/>
                <a:ea typeface="DejaVu Sans"/>
                <a:cs typeface="DejaVu Sans"/>
              </a:rPr>
              <a:t>En augmentant le nombre de questionnaires </a:t>
            </a:r>
            <a:br>
              <a:rPr>
                <a:solidFill>
                  <a:prstClr val="black"/>
                </a:solidFill>
                <a:latin typeface="Arial"/>
                <a:ea typeface="DejaVu Sans"/>
                <a:cs typeface="DejaVu Sans"/>
              </a:rPr>
            </a:br>
            <a:r>
              <a:rPr lang="fr-FR" sz="1600" spc="-1">
                <a:solidFill>
                  <a:srgbClr val="FFFFFF"/>
                </a:solidFill>
                <a:latin typeface="Calibri"/>
                <a:ea typeface="DejaVu Sans"/>
                <a:cs typeface="DejaVu Sans"/>
              </a:rPr>
              <a:t>de l’évaluation Handifaction comme guide </a:t>
            </a:r>
            <a:br>
              <a:rPr>
                <a:solidFill>
                  <a:prstClr val="black"/>
                </a:solidFill>
                <a:latin typeface="Arial"/>
                <a:ea typeface="DejaVu Sans"/>
                <a:cs typeface="DejaVu Sans"/>
              </a:rPr>
            </a:br>
            <a:r>
              <a:rPr lang="fr-FR" sz="1600" spc="-1">
                <a:solidFill>
                  <a:srgbClr val="FFFFFF"/>
                </a:solidFill>
                <a:latin typeface="Calibri"/>
                <a:ea typeface="DejaVu Sans"/>
                <a:cs typeface="DejaVu Sans"/>
              </a:rPr>
              <a:t>du territoire.</a:t>
            </a:r>
            <a:endParaRPr lang="fr-FR" sz="1600" spc="-1">
              <a:solidFill>
                <a:prstClr val="black"/>
              </a:solidFill>
              <a:latin typeface="Arial"/>
              <a:ea typeface="DejaVu Sans"/>
              <a:cs typeface="DejaVu Sans"/>
            </a:endParaRPr>
          </a:p>
        </p:txBody>
      </p:sp>
      <p:sp>
        <p:nvSpPr>
          <p:cNvPr id="143" name="Forme libre : forme 142"/>
          <p:cNvSpPr/>
          <p:nvPr/>
        </p:nvSpPr>
        <p:spPr>
          <a:xfrm>
            <a:off x="2074800" y="4937040"/>
            <a:ext cx="3906720" cy="833178"/>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spc="-1">
                <a:solidFill>
                  <a:srgbClr val="FFFFFF"/>
                </a:solidFill>
                <a:latin typeface="Calibri"/>
                <a:ea typeface="DejaVu Sans"/>
                <a:cs typeface="DejaVu Sans"/>
              </a:rPr>
              <a:t>En créant des comités départementaux réunissant les talents et experts </a:t>
            </a:r>
            <a:br>
              <a:rPr>
                <a:solidFill>
                  <a:prstClr val="black"/>
                </a:solidFill>
                <a:latin typeface="Arial"/>
                <a:ea typeface="DejaVu Sans"/>
                <a:cs typeface="DejaVu Sans"/>
              </a:rPr>
            </a:br>
            <a:r>
              <a:rPr lang="fr-FR" sz="1600" spc="-1">
                <a:solidFill>
                  <a:srgbClr val="FFFFFF"/>
                </a:solidFill>
                <a:latin typeface="Calibri"/>
                <a:ea typeface="DejaVu Sans"/>
                <a:cs typeface="DejaVu Sans"/>
              </a:rPr>
              <a:t>d’un territoire.</a:t>
            </a:r>
            <a:endParaRPr lang="fr-FR" sz="1600" spc="-1">
              <a:solidFill>
                <a:prstClr val="black"/>
              </a:solidFill>
              <a:latin typeface="Arial"/>
              <a:ea typeface="DejaVu Sans"/>
              <a:cs typeface="DejaVu Sans"/>
            </a:endParaRPr>
          </a:p>
        </p:txBody>
      </p:sp>
      <p:sp>
        <p:nvSpPr>
          <p:cNvPr id="146" name="Forme libre : forme 145"/>
          <p:cNvSpPr/>
          <p:nvPr/>
        </p:nvSpPr>
        <p:spPr>
          <a:xfrm>
            <a:off x="2035200" y="2505240"/>
            <a:ext cx="4269960" cy="833178"/>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tabLst>
                <a:tab pos="0" algn="l"/>
                <a:tab pos="61560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spc="-1">
                <a:solidFill>
                  <a:srgbClr val="FFFFFF"/>
                </a:solidFill>
                <a:latin typeface="Calibri"/>
                <a:ea typeface="DejaVu Sans"/>
                <a:cs typeface="DejaVu Sans"/>
              </a:rPr>
              <a:t>En signant la charte Romain Jacob </a:t>
            </a:r>
            <a:endParaRPr lang="fr-FR" sz="1600" spc="-1">
              <a:solidFill>
                <a:prstClr val="black"/>
              </a:solidFill>
              <a:latin typeface="Arial"/>
              <a:ea typeface="DejaVu Sans"/>
              <a:cs typeface="DejaVu Sans"/>
            </a:endParaRPr>
          </a:p>
          <a:p>
            <a:pPr>
              <a:tabLst>
                <a:tab pos="0" algn="l"/>
                <a:tab pos="61560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spc="-1">
                <a:solidFill>
                  <a:srgbClr val="FFFFFF"/>
                </a:solidFill>
                <a:latin typeface="Calibri"/>
                <a:ea typeface="DejaVu Sans"/>
                <a:cs typeface="DejaVu Sans"/>
              </a:rPr>
              <a:t>en relation avec la certification HAS </a:t>
            </a:r>
            <a:br>
              <a:rPr>
                <a:solidFill>
                  <a:prstClr val="black"/>
                </a:solidFill>
                <a:latin typeface="Arial"/>
                <a:ea typeface="DejaVu Sans"/>
                <a:cs typeface="DejaVu Sans"/>
              </a:rPr>
            </a:br>
            <a:r>
              <a:rPr lang="fr-FR" sz="1600" spc="-1">
                <a:solidFill>
                  <a:srgbClr val="FFFFFF"/>
                </a:solidFill>
                <a:latin typeface="Calibri"/>
                <a:ea typeface="DejaVu Sans"/>
                <a:cs typeface="DejaVu Sans"/>
              </a:rPr>
              <a:t>dans les territoires, c’est limiter les refus.</a:t>
            </a:r>
            <a:endParaRPr lang="fr-FR" sz="1600" spc="-1">
              <a:solidFill>
                <a:prstClr val="black"/>
              </a:solidFill>
              <a:latin typeface="Arial"/>
              <a:ea typeface="DejaVu Sans"/>
              <a:cs typeface="DejaVu Sans"/>
            </a:endParaRPr>
          </a:p>
        </p:txBody>
      </p:sp>
      <p:sp>
        <p:nvSpPr>
          <p:cNvPr id="148" name="Forme libre : forme 147"/>
          <p:cNvSpPr/>
          <p:nvPr/>
        </p:nvSpPr>
        <p:spPr>
          <a:xfrm>
            <a:off x="6304080" y="1973160"/>
            <a:ext cx="3927240" cy="433068"/>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2200" b="1" spc="-1">
                <a:solidFill>
                  <a:srgbClr val="FFFFFF"/>
                </a:solidFill>
                <a:latin typeface="Calibri"/>
                <a:ea typeface="DejaVu Sans"/>
                <a:cs typeface="DejaVu Sans"/>
              </a:rPr>
              <a:t>SENSIBILISER ET FORMER</a:t>
            </a:r>
            <a:endParaRPr lang="fr-FR" sz="2200" spc="-1">
              <a:solidFill>
                <a:prstClr val="black"/>
              </a:solidFill>
              <a:latin typeface="Arial"/>
              <a:ea typeface="DejaVu Sans"/>
              <a:cs typeface="DejaVu Sans"/>
            </a:endParaRPr>
          </a:p>
        </p:txBody>
      </p:sp>
      <p:sp>
        <p:nvSpPr>
          <p:cNvPr id="149" name="Forme libre : forme 148"/>
          <p:cNvSpPr/>
          <p:nvPr/>
        </p:nvSpPr>
        <p:spPr>
          <a:xfrm>
            <a:off x="2057520" y="4514761"/>
            <a:ext cx="3404880" cy="417679"/>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2100" b="1" spc="-1">
                <a:solidFill>
                  <a:srgbClr val="FFFFFF"/>
                </a:solidFill>
                <a:latin typeface="Calibri"/>
                <a:ea typeface="DejaVu Sans"/>
                <a:cs typeface="DejaVu Sans"/>
              </a:rPr>
              <a:t>ANIMER SON TERRITOIRE</a:t>
            </a:r>
            <a:endParaRPr lang="fr-FR" sz="2100" spc="-1">
              <a:solidFill>
                <a:prstClr val="black"/>
              </a:solidFill>
              <a:latin typeface="Arial"/>
              <a:ea typeface="DejaVu Sans"/>
              <a:cs typeface="DejaVu Sans"/>
            </a:endParaRPr>
          </a:p>
        </p:txBody>
      </p:sp>
      <p:pic>
        <p:nvPicPr>
          <p:cNvPr id="151" name="Image 150"/>
          <p:cNvPicPr/>
          <p:nvPr/>
        </p:nvPicPr>
        <p:blipFill>
          <a:blip r:embed="rId3"/>
          <a:stretch/>
        </p:blipFill>
        <p:spPr>
          <a:xfrm>
            <a:off x="8513760" y="6534000"/>
            <a:ext cx="1725480" cy="260280"/>
          </a:xfrm>
          <a:prstGeom prst="rect">
            <a:avLst/>
          </a:prstGeom>
          <a:ln w="0">
            <a:noFill/>
          </a:ln>
        </p:spPr>
      </p:pic>
      <p:sp>
        <p:nvSpPr>
          <p:cNvPr id="155" name="Rectangle 154"/>
          <p:cNvSpPr/>
          <p:nvPr/>
        </p:nvSpPr>
        <p:spPr>
          <a:xfrm>
            <a:off x="461176" y="180000"/>
            <a:ext cx="4625384" cy="53856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156" name="Forme libre : forme 155"/>
          <p:cNvSpPr/>
          <p:nvPr/>
        </p:nvSpPr>
        <p:spPr>
          <a:xfrm>
            <a:off x="1707240" y="453600"/>
            <a:ext cx="8715240" cy="718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2800" b="1" spc="-1" dirty="0">
                <a:solidFill>
                  <a:srgbClr val="000000"/>
                </a:solidFill>
                <a:latin typeface="Calibri"/>
                <a:ea typeface="PingFang SC"/>
                <a:cs typeface="DejaVu Sans"/>
              </a:rPr>
              <a:t>4 leviers pour améliorer l’accès </a:t>
            </a:r>
            <a:br>
              <a:rPr dirty="0">
                <a:solidFill>
                  <a:prstClr val="black"/>
                </a:solidFill>
                <a:latin typeface="Arial"/>
                <a:ea typeface="DejaVu Sans"/>
                <a:cs typeface="DejaVu Sans"/>
              </a:rPr>
            </a:br>
            <a:r>
              <a:rPr lang="fr-FR" sz="2800" b="1" spc="-1" dirty="0">
                <a:solidFill>
                  <a:srgbClr val="000000"/>
                </a:solidFill>
                <a:latin typeface="Calibri"/>
                <a:ea typeface="PingFang SC"/>
                <a:cs typeface="DejaVu Sans"/>
              </a:rPr>
              <a:t>à la santé des personnes vivant avec un handicap</a:t>
            </a:r>
            <a:endParaRPr lang="fr-FR" sz="2800" spc="-1" dirty="0">
              <a:solidFill>
                <a:prstClr val="black"/>
              </a:solidFill>
              <a:latin typeface="Arial"/>
              <a:ea typeface="DejaVu Sans"/>
              <a:cs typeface="DejaVu Sans"/>
            </a:endParaRPr>
          </a:p>
        </p:txBody>
      </p:sp>
      <p:grpSp>
        <p:nvGrpSpPr>
          <p:cNvPr id="20" name="Groupe 19">
            <a:extLst>
              <a:ext uri="{FF2B5EF4-FFF2-40B4-BE49-F238E27FC236}">
                <a16:creationId xmlns:a16="http://schemas.microsoft.com/office/drawing/2014/main" id="{57C15ECF-9DA9-F128-3B2B-2429891F9430}"/>
              </a:ext>
            </a:extLst>
          </p:cNvPr>
          <p:cNvGrpSpPr/>
          <p:nvPr/>
        </p:nvGrpSpPr>
        <p:grpSpPr>
          <a:xfrm>
            <a:off x="2127720" y="1920961"/>
            <a:ext cx="8540280" cy="4083929"/>
            <a:chOff x="919595" y="2294028"/>
            <a:chExt cx="7882765" cy="3472927"/>
          </a:xfrm>
        </p:grpSpPr>
        <p:sp>
          <p:nvSpPr>
            <p:cNvPr id="144" name="Forme libre : forme 143"/>
            <p:cNvSpPr/>
            <p:nvPr/>
          </p:nvSpPr>
          <p:spPr>
            <a:xfrm>
              <a:off x="4821120" y="2495520"/>
              <a:ext cx="3981240" cy="708525"/>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spc="-1">
                  <a:solidFill>
                    <a:srgbClr val="FFFFFF"/>
                  </a:solidFill>
                  <a:latin typeface="Calibri"/>
                  <a:ea typeface="DejaVu Sans"/>
                  <a:cs typeface="DejaVu Sans"/>
                </a:rPr>
                <a:t>En intervenant auprès des soignants et accompagnants en collaboration avec les personnes vivant avec un handicap. </a:t>
              </a:r>
              <a:endParaRPr lang="fr-FR" sz="1600" spc="-1">
                <a:solidFill>
                  <a:prstClr val="black"/>
                </a:solidFill>
                <a:latin typeface="Arial"/>
                <a:ea typeface="DejaVu Sans"/>
                <a:cs typeface="DejaVu Sans"/>
              </a:endParaRPr>
            </a:p>
          </p:txBody>
        </p:sp>
        <p:sp>
          <p:nvSpPr>
            <p:cNvPr id="150" name="Forme libre : forme 149"/>
            <p:cNvSpPr/>
            <p:nvPr/>
          </p:nvSpPr>
          <p:spPr>
            <a:xfrm>
              <a:off x="4756320" y="4502160"/>
              <a:ext cx="2768040" cy="368276"/>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2200" b="1" spc="-1">
                  <a:solidFill>
                    <a:srgbClr val="FFFFFF"/>
                  </a:solidFill>
                  <a:latin typeface="Calibri"/>
                  <a:ea typeface="DejaVu Sans"/>
                  <a:cs typeface="DejaVu Sans"/>
                </a:rPr>
                <a:t>EVALUER</a:t>
              </a:r>
              <a:endParaRPr lang="fr-FR" sz="2200" spc="-1">
                <a:solidFill>
                  <a:prstClr val="black"/>
                </a:solidFill>
                <a:latin typeface="Arial"/>
                <a:ea typeface="DejaVu Sans"/>
                <a:cs typeface="DejaVu Sans"/>
              </a:endParaRPr>
            </a:p>
          </p:txBody>
        </p:sp>
        <p:pic>
          <p:nvPicPr>
            <p:cNvPr id="3" name="Image 2">
              <a:extLst>
                <a:ext uri="{FF2B5EF4-FFF2-40B4-BE49-F238E27FC236}">
                  <a16:creationId xmlns:a16="http://schemas.microsoft.com/office/drawing/2014/main" id="{F90F8E8C-C507-AAD3-AF78-40D740DBFD27}"/>
                </a:ext>
              </a:extLst>
            </p:cNvPr>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Lst>
            </a:blip>
            <a:stretch/>
          </p:blipFill>
          <p:spPr>
            <a:xfrm>
              <a:off x="919595" y="2294028"/>
              <a:ext cx="7122968" cy="3472927"/>
            </a:xfrm>
            <a:prstGeom prst="rect">
              <a:avLst/>
            </a:prstGeom>
            <a:ln w="0">
              <a:solidFill>
                <a:schemeClr val="accent6">
                  <a:lumMod val="50000"/>
                </a:schemeClr>
              </a:solidFill>
            </a:ln>
          </p:spPr>
        </p:pic>
        <p:sp>
          <p:nvSpPr>
            <p:cNvPr id="4" name="Forme libre : forme 141">
              <a:extLst>
                <a:ext uri="{FF2B5EF4-FFF2-40B4-BE49-F238E27FC236}">
                  <a16:creationId xmlns:a16="http://schemas.microsoft.com/office/drawing/2014/main" id="{61BCEA21-1BB0-C103-0664-BC587BF457AA}"/>
                </a:ext>
              </a:extLst>
            </p:cNvPr>
            <p:cNvSpPr/>
            <p:nvPr/>
          </p:nvSpPr>
          <p:spPr>
            <a:xfrm>
              <a:off x="4485701" y="4793712"/>
              <a:ext cx="3370478" cy="609912"/>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67500" tIns="35100" rIns="67500" bIns="35100">
              <a:spAutoFit/>
            </a:bodyPr>
            <a:lstStyle/>
            <a:p>
              <a:pPr>
                <a:tabLst>
                  <a:tab pos="0" algn="l"/>
                  <a:tab pos="685714" algn="l"/>
                  <a:tab pos="1371428" algn="l"/>
                  <a:tab pos="2057141" algn="l"/>
                  <a:tab pos="2742854" algn="l"/>
                  <a:tab pos="3428567" algn="l"/>
                  <a:tab pos="4114280" algn="l"/>
                  <a:tab pos="4799995" algn="l"/>
                  <a:tab pos="5485709" algn="l"/>
                  <a:tab pos="6171422" algn="l"/>
                  <a:tab pos="6857135" algn="l"/>
                  <a:tab pos="7542848" algn="l"/>
                  <a:tab pos="7742623" algn="l"/>
                  <a:tab pos="8079541" algn="l"/>
                  <a:tab pos="8080889" algn="l"/>
                  <a:tab pos="8081971" algn="l"/>
                  <a:tab pos="8083319" algn="l"/>
                  <a:tab pos="8084401" algn="l"/>
                  <a:tab pos="8085481" algn="l"/>
                </a:tabLst>
              </a:pPr>
              <a:r>
                <a:rPr lang="fr-FR" sz="1400" spc="-2" dirty="0">
                  <a:solidFill>
                    <a:srgbClr val="FFFFFF"/>
                  </a:solidFill>
                  <a:latin typeface="Calibri"/>
                  <a:ea typeface="DejaVu Sans"/>
                  <a:cs typeface="DejaVu Sans"/>
                </a:rPr>
                <a:t>En augmentant le nombre de questionnaires </a:t>
              </a:r>
              <a:br>
                <a:rPr lang="fr-FR" sz="1400" dirty="0">
                  <a:solidFill>
                    <a:prstClr val="black"/>
                  </a:solidFill>
                  <a:latin typeface="Arial"/>
                  <a:ea typeface="DejaVu Sans"/>
                  <a:cs typeface="DejaVu Sans"/>
                </a:rPr>
              </a:br>
              <a:r>
                <a:rPr lang="fr-FR" sz="1400" spc="-2" dirty="0">
                  <a:solidFill>
                    <a:srgbClr val="FFFFFF"/>
                  </a:solidFill>
                  <a:latin typeface="Calibri"/>
                  <a:ea typeface="DejaVu Sans"/>
                  <a:cs typeface="DejaVu Sans"/>
                </a:rPr>
                <a:t>de l’évaluation </a:t>
              </a:r>
              <a:r>
                <a:rPr lang="fr-FR" sz="1400" spc="-2" dirty="0" err="1">
                  <a:solidFill>
                    <a:srgbClr val="FFFFFF"/>
                  </a:solidFill>
                  <a:latin typeface="Calibri"/>
                  <a:ea typeface="DejaVu Sans"/>
                  <a:cs typeface="DejaVu Sans"/>
                </a:rPr>
                <a:t>Handifaction</a:t>
              </a:r>
              <a:r>
                <a:rPr lang="fr-FR" sz="1400" spc="-2" dirty="0">
                  <a:solidFill>
                    <a:srgbClr val="FFFFFF"/>
                  </a:solidFill>
                  <a:latin typeface="Calibri"/>
                  <a:ea typeface="DejaVu Sans"/>
                  <a:cs typeface="DejaVu Sans"/>
                </a:rPr>
                <a:t> comme guide </a:t>
              </a:r>
              <a:br>
                <a:rPr lang="fr-FR" sz="1400" dirty="0">
                  <a:solidFill>
                    <a:prstClr val="black"/>
                  </a:solidFill>
                  <a:latin typeface="Arial"/>
                  <a:ea typeface="DejaVu Sans"/>
                  <a:cs typeface="DejaVu Sans"/>
                </a:rPr>
              </a:br>
              <a:r>
                <a:rPr lang="fr-FR" sz="1400" spc="-2" dirty="0">
                  <a:solidFill>
                    <a:srgbClr val="FFFFFF"/>
                  </a:solidFill>
                  <a:latin typeface="Calibri"/>
                  <a:ea typeface="DejaVu Sans"/>
                  <a:cs typeface="DejaVu Sans"/>
                </a:rPr>
                <a:t>du territoire.</a:t>
              </a:r>
              <a:endParaRPr lang="fr-FR" sz="1400" spc="-2" dirty="0">
                <a:solidFill>
                  <a:prstClr val="black"/>
                </a:solidFill>
                <a:latin typeface="Arial"/>
                <a:ea typeface="DejaVu Sans"/>
                <a:cs typeface="DejaVu Sans"/>
              </a:endParaRPr>
            </a:p>
          </p:txBody>
        </p:sp>
        <p:sp>
          <p:nvSpPr>
            <p:cNvPr id="5" name="Forme libre : forme 142">
              <a:extLst>
                <a:ext uri="{FF2B5EF4-FFF2-40B4-BE49-F238E27FC236}">
                  <a16:creationId xmlns:a16="http://schemas.microsoft.com/office/drawing/2014/main" id="{A33D0D23-06B6-8B73-908B-D4BBB9B6248F}"/>
                </a:ext>
              </a:extLst>
            </p:cNvPr>
            <p:cNvSpPr/>
            <p:nvPr/>
          </p:nvSpPr>
          <p:spPr>
            <a:xfrm>
              <a:off x="1327354" y="4795213"/>
              <a:ext cx="2930040" cy="609912"/>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67500" tIns="35100" rIns="67500" bIns="35100">
              <a:spAutoFit/>
            </a:bodyPr>
            <a:lstStyle/>
            <a:p>
              <a:pPr algn="r">
                <a:tabLst>
                  <a:tab pos="0" algn="l"/>
                  <a:tab pos="685714" algn="l"/>
                  <a:tab pos="1371428" algn="l"/>
                  <a:tab pos="2057141" algn="l"/>
                  <a:tab pos="2742854" algn="l"/>
                  <a:tab pos="3428567" algn="l"/>
                  <a:tab pos="4114280" algn="l"/>
                  <a:tab pos="4799995" algn="l"/>
                  <a:tab pos="5485709" algn="l"/>
                  <a:tab pos="6171422" algn="l"/>
                  <a:tab pos="6857135" algn="l"/>
                  <a:tab pos="7542848" algn="l"/>
                  <a:tab pos="7742623" algn="l"/>
                  <a:tab pos="8079541" algn="l"/>
                  <a:tab pos="8080889" algn="l"/>
                  <a:tab pos="8081971" algn="l"/>
                  <a:tab pos="8083319" algn="l"/>
                  <a:tab pos="8084401" algn="l"/>
                  <a:tab pos="8085481" algn="l"/>
                </a:tabLst>
              </a:pPr>
              <a:r>
                <a:rPr lang="fr-FR" sz="1400" spc="-2" dirty="0">
                  <a:solidFill>
                    <a:srgbClr val="FFFFFF"/>
                  </a:solidFill>
                  <a:latin typeface="Calibri"/>
                  <a:ea typeface="DejaVu Sans"/>
                  <a:cs typeface="DejaVu Sans"/>
                </a:rPr>
                <a:t>En créant des comités départementaux réunissant les talents et experts </a:t>
              </a:r>
              <a:br>
                <a:rPr sz="1400" dirty="0">
                  <a:solidFill>
                    <a:prstClr val="black"/>
                  </a:solidFill>
                  <a:latin typeface="Arial"/>
                  <a:ea typeface="DejaVu Sans"/>
                  <a:cs typeface="DejaVu Sans"/>
                </a:rPr>
              </a:br>
              <a:r>
                <a:rPr lang="fr-FR" sz="1400" spc="-2" dirty="0">
                  <a:solidFill>
                    <a:srgbClr val="FFFFFF"/>
                  </a:solidFill>
                  <a:latin typeface="Calibri"/>
                  <a:ea typeface="DejaVu Sans"/>
                  <a:cs typeface="DejaVu Sans"/>
                </a:rPr>
                <a:t>d’un territoire.</a:t>
              </a:r>
              <a:endParaRPr lang="fr-FR" sz="1400" spc="-2" dirty="0">
                <a:solidFill>
                  <a:prstClr val="black"/>
                </a:solidFill>
                <a:latin typeface="Arial"/>
                <a:ea typeface="DejaVu Sans"/>
                <a:cs typeface="DejaVu Sans"/>
              </a:endParaRPr>
            </a:p>
          </p:txBody>
        </p:sp>
        <p:sp>
          <p:nvSpPr>
            <p:cNvPr id="6" name="Forme libre : forme 143">
              <a:extLst>
                <a:ext uri="{FF2B5EF4-FFF2-40B4-BE49-F238E27FC236}">
                  <a16:creationId xmlns:a16="http://schemas.microsoft.com/office/drawing/2014/main" id="{AAB2698F-A586-AAA7-DB9D-19D7026A8FF5}"/>
                </a:ext>
              </a:extLst>
            </p:cNvPr>
            <p:cNvSpPr/>
            <p:nvPr/>
          </p:nvSpPr>
          <p:spPr>
            <a:xfrm>
              <a:off x="4593432" y="2825443"/>
              <a:ext cx="2985931" cy="624883"/>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67500" tIns="35100" rIns="67500" bIns="35100">
              <a:spAutoFit/>
            </a:bodyPr>
            <a:lstStyle/>
            <a:p>
              <a:pPr>
                <a:tabLst>
                  <a:tab pos="0" algn="l"/>
                  <a:tab pos="685714" algn="l"/>
                  <a:tab pos="1371428" algn="l"/>
                  <a:tab pos="2057141" algn="l"/>
                  <a:tab pos="2742854" algn="l"/>
                  <a:tab pos="3428567" algn="l"/>
                  <a:tab pos="4114280" algn="l"/>
                  <a:tab pos="4799995" algn="l"/>
                  <a:tab pos="5485709" algn="l"/>
                  <a:tab pos="6171422" algn="l"/>
                  <a:tab pos="6857135" algn="l"/>
                  <a:tab pos="7542848" algn="l"/>
                  <a:tab pos="7742623" algn="l"/>
                  <a:tab pos="8079541" algn="l"/>
                  <a:tab pos="8080889" algn="l"/>
                  <a:tab pos="8081971" algn="l"/>
                  <a:tab pos="8083319" algn="l"/>
                  <a:tab pos="8084401" algn="l"/>
                  <a:tab pos="8085481" algn="l"/>
                </a:tabLst>
              </a:pPr>
              <a:r>
                <a:rPr lang="fr-FR" sz="1400" spc="-2" dirty="0">
                  <a:solidFill>
                    <a:srgbClr val="FFFFFF"/>
                  </a:solidFill>
                  <a:latin typeface="Calibri"/>
                  <a:ea typeface="DejaVu Sans"/>
                  <a:cs typeface="DejaVu Sans"/>
                </a:rPr>
                <a:t>En intervenant auprès des soignants et accompagnants en collaboration avec les personnes vivant avec un handicap. </a:t>
              </a:r>
              <a:endParaRPr lang="fr-FR" sz="1400" spc="-2" dirty="0">
                <a:solidFill>
                  <a:prstClr val="black"/>
                </a:solidFill>
                <a:latin typeface="Arial"/>
                <a:ea typeface="DejaVu Sans"/>
                <a:cs typeface="DejaVu Sans"/>
              </a:endParaRPr>
            </a:p>
          </p:txBody>
        </p:sp>
        <p:pic>
          <p:nvPicPr>
            <p:cNvPr id="7" name="Image 6">
              <a:extLst>
                <a:ext uri="{FF2B5EF4-FFF2-40B4-BE49-F238E27FC236}">
                  <a16:creationId xmlns:a16="http://schemas.microsoft.com/office/drawing/2014/main" id="{40A178BC-D2CF-9DB3-A9CD-F8E5F72C24E3}"/>
                </a:ext>
              </a:extLst>
            </p:cNvPr>
            <p:cNvPicPr/>
            <p:nvPr/>
          </p:nvPicPr>
          <p:blipFill>
            <a:blip r:embed="rId6" cstate="hqprint">
              <a:extLst>
                <a:ext uri="{28A0092B-C50C-407E-A947-70E740481C1C}">
                  <a14:useLocalDpi xmlns:a14="http://schemas.microsoft.com/office/drawing/2010/main" val="0"/>
                </a:ext>
              </a:extLst>
            </a:blip>
            <a:srcRect/>
            <a:stretch/>
          </p:blipFill>
          <p:spPr>
            <a:xfrm>
              <a:off x="1130360" y="4133775"/>
              <a:ext cx="1001875" cy="303598"/>
            </a:xfrm>
            <a:prstGeom prst="rect">
              <a:avLst/>
            </a:prstGeom>
            <a:ln w="0">
              <a:noFill/>
            </a:ln>
          </p:spPr>
        </p:pic>
        <p:sp>
          <p:nvSpPr>
            <p:cNvPr id="8" name="Forme libre : forme 145">
              <a:extLst>
                <a:ext uri="{FF2B5EF4-FFF2-40B4-BE49-F238E27FC236}">
                  <a16:creationId xmlns:a16="http://schemas.microsoft.com/office/drawing/2014/main" id="{6A7BFDC6-39F5-AD9A-15BE-BEFB9E89AE77}"/>
                </a:ext>
              </a:extLst>
            </p:cNvPr>
            <p:cNvSpPr/>
            <p:nvPr/>
          </p:nvSpPr>
          <p:spPr>
            <a:xfrm>
              <a:off x="1115408" y="2825069"/>
              <a:ext cx="3202472" cy="609912"/>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67500" tIns="35100" rIns="67500" bIns="35100">
              <a:spAutoFit/>
            </a:bodyPr>
            <a:lstStyle/>
            <a:p>
              <a:pPr algn="r">
                <a:tabLst>
                  <a:tab pos="0" algn="l"/>
                  <a:tab pos="461642" algn="l"/>
                  <a:tab pos="685714" algn="l"/>
                  <a:tab pos="1371428" algn="l"/>
                  <a:tab pos="2057141" algn="l"/>
                  <a:tab pos="2742854" algn="l"/>
                  <a:tab pos="3428567" algn="l"/>
                  <a:tab pos="4114280" algn="l"/>
                  <a:tab pos="4799995" algn="l"/>
                  <a:tab pos="5485709" algn="l"/>
                  <a:tab pos="6171422" algn="l"/>
                  <a:tab pos="6857135" algn="l"/>
                  <a:tab pos="7542848" algn="l"/>
                  <a:tab pos="7742623" algn="l"/>
                  <a:tab pos="8079541" algn="l"/>
                  <a:tab pos="8080889" algn="l"/>
                  <a:tab pos="8081971" algn="l"/>
                  <a:tab pos="8083319" algn="l"/>
                  <a:tab pos="8084401" algn="l"/>
                  <a:tab pos="8085481" algn="l"/>
                </a:tabLst>
              </a:pPr>
              <a:r>
                <a:rPr lang="fr-FR" sz="1400" spc="-2" dirty="0">
                  <a:solidFill>
                    <a:srgbClr val="FFFFFF"/>
                  </a:solidFill>
                  <a:latin typeface="Calibri"/>
                  <a:ea typeface="DejaVu Sans"/>
                  <a:cs typeface="DejaVu Sans"/>
                </a:rPr>
                <a:t>En signant la charte Romain Jacob </a:t>
              </a:r>
              <a:endParaRPr lang="fr-FR" sz="1400" spc="-2" dirty="0">
                <a:solidFill>
                  <a:prstClr val="black"/>
                </a:solidFill>
                <a:latin typeface="Arial"/>
                <a:ea typeface="DejaVu Sans"/>
                <a:cs typeface="DejaVu Sans"/>
              </a:endParaRPr>
            </a:p>
            <a:p>
              <a:pPr algn="r">
                <a:tabLst>
                  <a:tab pos="0" algn="l"/>
                  <a:tab pos="461642" algn="l"/>
                  <a:tab pos="685714" algn="l"/>
                  <a:tab pos="1371428" algn="l"/>
                  <a:tab pos="2057141" algn="l"/>
                  <a:tab pos="2742854" algn="l"/>
                  <a:tab pos="3428567" algn="l"/>
                  <a:tab pos="4114280" algn="l"/>
                  <a:tab pos="4799995" algn="l"/>
                  <a:tab pos="5485709" algn="l"/>
                  <a:tab pos="6171422" algn="l"/>
                  <a:tab pos="6857135" algn="l"/>
                  <a:tab pos="7542848" algn="l"/>
                  <a:tab pos="7742623" algn="l"/>
                  <a:tab pos="8079541" algn="l"/>
                  <a:tab pos="8080889" algn="l"/>
                  <a:tab pos="8081971" algn="l"/>
                  <a:tab pos="8083319" algn="l"/>
                  <a:tab pos="8084401" algn="l"/>
                  <a:tab pos="8085481" algn="l"/>
                </a:tabLst>
              </a:pPr>
              <a:r>
                <a:rPr lang="fr-FR" sz="1400" spc="-2" dirty="0">
                  <a:solidFill>
                    <a:srgbClr val="FFFFFF"/>
                  </a:solidFill>
                  <a:latin typeface="Calibri"/>
                  <a:ea typeface="DejaVu Sans"/>
                  <a:cs typeface="DejaVu Sans"/>
                </a:rPr>
                <a:t>en relation avec la certification HAS </a:t>
              </a:r>
              <a:br>
                <a:rPr sz="1400" dirty="0">
                  <a:solidFill>
                    <a:prstClr val="black"/>
                  </a:solidFill>
                  <a:latin typeface="Arial"/>
                  <a:ea typeface="DejaVu Sans"/>
                  <a:cs typeface="DejaVu Sans"/>
                </a:rPr>
              </a:br>
              <a:r>
                <a:rPr lang="fr-FR" sz="1400" spc="-2" dirty="0">
                  <a:solidFill>
                    <a:srgbClr val="FFFFFF"/>
                  </a:solidFill>
                  <a:latin typeface="Calibri"/>
                  <a:ea typeface="DejaVu Sans"/>
                  <a:cs typeface="DejaVu Sans"/>
                </a:rPr>
                <a:t>dans les territoires, c’est limiter les refus.</a:t>
              </a:r>
              <a:endParaRPr lang="fr-FR" sz="1400" spc="-2" dirty="0">
                <a:solidFill>
                  <a:prstClr val="black"/>
                </a:solidFill>
                <a:latin typeface="Arial"/>
                <a:ea typeface="DejaVu Sans"/>
                <a:cs typeface="DejaVu Sans"/>
              </a:endParaRPr>
            </a:p>
          </p:txBody>
        </p:sp>
        <p:sp>
          <p:nvSpPr>
            <p:cNvPr id="9" name="Forme libre : forme 146">
              <a:extLst>
                <a:ext uri="{FF2B5EF4-FFF2-40B4-BE49-F238E27FC236}">
                  <a16:creationId xmlns:a16="http://schemas.microsoft.com/office/drawing/2014/main" id="{CA98AADF-85A4-AB5F-885F-86D6F4A5640A}"/>
                </a:ext>
              </a:extLst>
            </p:cNvPr>
            <p:cNvSpPr/>
            <p:nvPr/>
          </p:nvSpPr>
          <p:spPr>
            <a:xfrm>
              <a:off x="1103528" y="2459322"/>
              <a:ext cx="3202471" cy="276207"/>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67500" tIns="35100" rIns="67500" bIns="35100">
              <a:spAutoFit/>
            </a:bodyPr>
            <a:lstStyle/>
            <a:p>
              <a:pPr algn="r">
                <a:tabLst>
                  <a:tab pos="0" algn="l"/>
                  <a:tab pos="685714" algn="l"/>
                  <a:tab pos="1371428" algn="l"/>
                  <a:tab pos="2057141" algn="l"/>
                  <a:tab pos="2742854" algn="l"/>
                  <a:tab pos="3428567" algn="l"/>
                  <a:tab pos="4114280" algn="l"/>
                  <a:tab pos="4799995" algn="l"/>
                  <a:tab pos="5485709" algn="l"/>
                  <a:tab pos="6171422" algn="l"/>
                  <a:tab pos="6857135" algn="l"/>
                  <a:tab pos="7542848" algn="l"/>
                  <a:tab pos="7742623" algn="l"/>
                  <a:tab pos="8079541" algn="l"/>
                  <a:tab pos="8080889" algn="l"/>
                  <a:tab pos="8081971" algn="l"/>
                  <a:tab pos="8083319" algn="l"/>
                  <a:tab pos="8084401" algn="l"/>
                  <a:tab pos="8085481" algn="l"/>
                </a:tabLst>
              </a:pPr>
              <a:r>
                <a:rPr lang="fr-FR" sz="1650" b="1" spc="-2" dirty="0">
                  <a:solidFill>
                    <a:srgbClr val="FFFFFF"/>
                  </a:solidFill>
                  <a:latin typeface="Calibri"/>
                  <a:ea typeface="DejaVu Sans"/>
                  <a:cs typeface="DejaVu Sans"/>
                </a:rPr>
                <a:t>S’ENGAGER</a:t>
              </a:r>
              <a:endParaRPr lang="fr-FR" sz="1650" spc="-2" dirty="0">
                <a:solidFill>
                  <a:prstClr val="black"/>
                </a:solidFill>
                <a:latin typeface="Arial"/>
                <a:ea typeface="DejaVu Sans"/>
                <a:cs typeface="DejaVu Sans"/>
              </a:endParaRPr>
            </a:p>
          </p:txBody>
        </p:sp>
        <p:sp>
          <p:nvSpPr>
            <p:cNvPr id="10" name="Forme libre : forme 147">
              <a:extLst>
                <a:ext uri="{FF2B5EF4-FFF2-40B4-BE49-F238E27FC236}">
                  <a16:creationId xmlns:a16="http://schemas.microsoft.com/office/drawing/2014/main" id="{44411806-530E-65FD-C6C0-598749ED1F5A}"/>
                </a:ext>
              </a:extLst>
            </p:cNvPr>
            <p:cNvSpPr/>
            <p:nvPr/>
          </p:nvSpPr>
          <p:spPr>
            <a:xfrm>
              <a:off x="4593432" y="2442056"/>
              <a:ext cx="2945431" cy="276207"/>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67500" tIns="35100" rIns="67500" bIns="35100">
              <a:spAutoFit/>
            </a:bodyPr>
            <a:lstStyle/>
            <a:p>
              <a:pPr>
                <a:tabLst>
                  <a:tab pos="0" algn="l"/>
                  <a:tab pos="685714" algn="l"/>
                  <a:tab pos="1371428" algn="l"/>
                  <a:tab pos="2057141" algn="l"/>
                  <a:tab pos="2742854" algn="l"/>
                  <a:tab pos="3428567" algn="l"/>
                  <a:tab pos="4114280" algn="l"/>
                  <a:tab pos="4799995" algn="l"/>
                  <a:tab pos="5485709" algn="l"/>
                  <a:tab pos="6171422" algn="l"/>
                  <a:tab pos="6857135" algn="l"/>
                  <a:tab pos="7542848" algn="l"/>
                  <a:tab pos="7742623" algn="l"/>
                  <a:tab pos="8079541" algn="l"/>
                  <a:tab pos="8080889" algn="l"/>
                  <a:tab pos="8081971" algn="l"/>
                  <a:tab pos="8083319" algn="l"/>
                  <a:tab pos="8084401" algn="l"/>
                  <a:tab pos="8085481" algn="l"/>
                </a:tabLst>
              </a:pPr>
              <a:r>
                <a:rPr lang="fr-FR" sz="1650" b="1" spc="-2" dirty="0">
                  <a:solidFill>
                    <a:srgbClr val="FFFFFF"/>
                  </a:solidFill>
                  <a:latin typeface="Calibri"/>
                  <a:ea typeface="DejaVu Sans"/>
                  <a:cs typeface="DejaVu Sans"/>
                </a:rPr>
                <a:t>SENSIBILISER ET FORMER</a:t>
              </a:r>
              <a:endParaRPr lang="fr-FR" sz="1650" spc="-2" dirty="0">
                <a:solidFill>
                  <a:prstClr val="black"/>
                </a:solidFill>
                <a:latin typeface="Arial"/>
                <a:ea typeface="DejaVu Sans"/>
                <a:cs typeface="DejaVu Sans"/>
              </a:endParaRPr>
            </a:p>
          </p:txBody>
        </p:sp>
        <p:sp>
          <p:nvSpPr>
            <p:cNvPr id="11" name="Forme libre : forme 148">
              <a:extLst>
                <a:ext uri="{FF2B5EF4-FFF2-40B4-BE49-F238E27FC236}">
                  <a16:creationId xmlns:a16="http://schemas.microsoft.com/office/drawing/2014/main" id="{D6F4871C-A8B5-55F9-56D7-890E602F04A6}"/>
                </a:ext>
              </a:extLst>
            </p:cNvPr>
            <p:cNvSpPr/>
            <p:nvPr/>
          </p:nvSpPr>
          <p:spPr>
            <a:xfrm>
              <a:off x="1314395" y="4533746"/>
              <a:ext cx="2943000" cy="266393"/>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67500" tIns="35100" rIns="67500" bIns="35100">
              <a:spAutoFit/>
            </a:bodyPr>
            <a:lstStyle/>
            <a:p>
              <a:pPr algn="r">
                <a:tabLst>
                  <a:tab pos="0" algn="l"/>
                  <a:tab pos="685714" algn="l"/>
                  <a:tab pos="1371428" algn="l"/>
                  <a:tab pos="2057141" algn="l"/>
                  <a:tab pos="2742854" algn="l"/>
                  <a:tab pos="3428567" algn="l"/>
                  <a:tab pos="4114280" algn="l"/>
                  <a:tab pos="4799995" algn="l"/>
                  <a:tab pos="5485709" algn="l"/>
                  <a:tab pos="6171422" algn="l"/>
                  <a:tab pos="6857135" algn="l"/>
                  <a:tab pos="7542848" algn="l"/>
                  <a:tab pos="7742623" algn="l"/>
                  <a:tab pos="8079541" algn="l"/>
                  <a:tab pos="8080889" algn="l"/>
                  <a:tab pos="8081971" algn="l"/>
                  <a:tab pos="8083319" algn="l"/>
                  <a:tab pos="8084401" algn="l"/>
                  <a:tab pos="8085481" algn="l"/>
                </a:tabLst>
              </a:pPr>
              <a:r>
                <a:rPr lang="fr-FR" sz="1575" b="1" spc="-2">
                  <a:solidFill>
                    <a:srgbClr val="FFFFFF"/>
                  </a:solidFill>
                  <a:latin typeface="Calibri"/>
                  <a:ea typeface="DejaVu Sans"/>
                  <a:cs typeface="DejaVu Sans"/>
                </a:rPr>
                <a:t>ANIMER SON TERRITOIRE</a:t>
              </a:r>
              <a:endParaRPr lang="fr-FR" sz="1575" spc="-2">
                <a:solidFill>
                  <a:prstClr val="black"/>
                </a:solidFill>
                <a:latin typeface="Arial"/>
                <a:ea typeface="DejaVu Sans"/>
                <a:cs typeface="DejaVu Sans"/>
              </a:endParaRPr>
            </a:p>
          </p:txBody>
        </p:sp>
        <p:sp>
          <p:nvSpPr>
            <p:cNvPr id="12" name="Forme libre : forme 149">
              <a:extLst>
                <a:ext uri="{FF2B5EF4-FFF2-40B4-BE49-F238E27FC236}">
                  <a16:creationId xmlns:a16="http://schemas.microsoft.com/office/drawing/2014/main" id="{923027FD-457D-3817-47E5-F0E59D6893C5}"/>
                </a:ext>
              </a:extLst>
            </p:cNvPr>
            <p:cNvSpPr/>
            <p:nvPr/>
          </p:nvSpPr>
          <p:spPr>
            <a:xfrm>
              <a:off x="4484645" y="4519158"/>
              <a:ext cx="2076031" cy="276207"/>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67500" tIns="35100" rIns="67500" bIns="35100">
              <a:spAutoFit/>
            </a:bodyPr>
            <a:lstStyle/>
            <a:p>
              <a:pPr>
                <a:tabLst>
                  <a:tab pos="0" algn="l"/>
                  <a:tab pos="685714" algn="l"/>
                  <a:tab pos="1371428" algn="l"/>
                  <a:tab pos="2057141" algn="l"/>
                  <a:tab pos="2742854" algn="l"/>
                  <a:tab pos="3428567" algn="l"/>
                  <a:tab pos="4114280" algn="l"/>
                  <a:tab pos="4799995" algn="l"/>
                  <a:tab pos="5485709" algn="l"/>
                  <a:tab pos="6171422" algn="l"/>
                  <a:tab pos="6857135" algn="l"/>
                  <a:tab pos="7542848" algn="l"/>
                  <a:tab pos="7742623" algn="l"/>
                  <a:tab pos="8079541" algn="l"/>
                  <a:tab pos="8080889" algn="l"/>
                  <a:tab pos="8081971" algn="l"/>
                  <a:tab pos="8083319" algn="l"/>
                  <a:tab pos="8084401" algn="l"/>
                  <a:tab pos="8085481" algn="l"/>
                </a:tabLst>
              </a:pPr>
              <a:r>
                <a:rPr lang="fr-FR" sz="1650" b="1" spc="-2" dirty="0">
                  <a:solidFill>
                    <a:srgbClr val="FFFFFF"/>
                  </a:solidFill>
                  <a:latin typeface="Calibri"/>
                  <a:ea typeface="DejaVu Sans"/>
                  <a:cs typeface="DejaVu Sans"/>
                </a:rPr>
                <a:t>EVALUER</a:t>
              </a:r>
              <a:endParaRPr lang="fr-FR" sz="1650" spc="-2" dirty="0">
                <a:solidFill>
                  <a:prstClr val="black"/>
                </a:solidFill>
                <a:latin typeface="Arial"/>
                <a:ea typeface="DejaVu Sans"/>
                <a:cs typeface="DejaVu Sans"/>
              </a:endParaRPr>
            </a:p>
          </p:txBody>
        </p:sp>
        <p:pic>
          <p:nvPicPr>
            <p:cNvPr id="13" name="Image 12">
              <a:extLst>
                <a:ext uri="{FF2B5EF4-FFF2-40B4-BE49-F238E27FC236}">
                  <a16:creationId xmlns:a16="http://schemas.microsoft.com/office/drawing/2014/main" id="{4F684F0A-4443-7C09-1ED7-E97503E5EB95}"/>
                </a:ext>
              </a:extLst>
            </p:cNvPr>
            <p:cNvPicPr/>
            <p:nvPr/>
          </p:nvPicPr>
          <p:blipFill>
            <a:blip r:embed="rId7" cstate="hqprint">
              <a:extLst>
                <a:ext uri="{28A0092B-C50C-407E-A947-70E740481C1C}">
                  <a14:useLocalDpi xmlns:a14="http://schemas.microsoft.com/office/drawing/2010/main" val="0"/>
                </a:ext>
              </a:extLst>
            </a:blip>
            <a:srcRect/>
            <a:stretch/>
          </p:blipFill>
          <p:spPr>
            <a:xfrm>
              <a:off x="1143664" y="2513863"/>
              <a:ext cx="441451" cy="522770"/>
            </a:xfrm>
            <a:prstGeom prst="rect">
              <a:avLst/>
            </a:prstGeom>
            <a:ln w="0">
              <a:noFill/>
            </a:ln>
          </p:spPr>
        </p:pic>
        <p:pic>
          <p:nvPicPr>
            <p:cNvPr id="14" name="Image 13">
              <a:extLst>
                <a:ext uri="{FF2B5EF4-FFF2-40B4-BE49-F238E27FC236}">
                  <a16:creationId xmlns:a16="http://schemas.microsoft.com/office/drawing/2014/main" id="{54BC5481-2859-72DA-47DB-203B3EDE08D2}"/>
                </a:ext>
              </a:extLst>
            </p:cNvPr>
            <p:cNvPicPr/>
            <p:nvPr/>
          </p:nvPicPr>
          <p:blipFill>
            <a:blip r:embed="rId8">
              <a:alphaModFix/>
              <a:duotone>
                <a:prstClr val="black"/>
                <a:prstClr val="white">
                  <a:tint val="45000"/>
                  <a:satMod val="400000"/>
                </a:prstClr>
              </a:duotone>
              <a:extLst>
                <a:ext uri="{BEBA8EAE-BF5A-486C-A8C5-ECC9F3942E4B}">
                  <a14:imgProps xmlns:a14="http://schemas.microsoft.com/office/drawing/2010/main">
                    <a14:imgLayer r:embed="rId9">
                      <a14:imgEffect>
                        <a14:saturation sat="118000"/>
                      </a14:imgEffect>
                    </a14:imgLayer>
                  </a14:imgProps>
                </a:ext>
              </a:extLst>
            </a:blip>
            <a:stretch/>
          </p:blipFill>
          <p:spPr>
            <a:xfrm>
              <a:off x="7322500" y="2482306"/>
              <a:ext cx="457111" cy="488160"/>
            </a:xfrm>
            <a:prstGeom prst="rect">
              <a:avLst/>
            </a:prstGeom>
            <a:noFill/>
            <a:ln w="0">
              <a:noFill/>
            </a:ln>
          </p:spPr>
        </p:pic>
        <p:pic>
          <p:nvPicPr>
            <p:cNvPr id="15" name="Image 14">
              <a:extLst>
                <a:ext uri="{FF2B5EF4-FFF2-40B4-BE49-F238E27FC236}">
                  <a16:creationId xmlns:a16="http://schemas.microsoft.com/office/drawing/2014/main" id="{E5E455F6-A72F-A224-57CF-6963DC19E5F7}"/>
                </a:ext>
              </a:extLst>
            </p:cNvPr>
            <p:cNvPicPr/>
            <p:nvPr/>
          </p:nvPicPr>
          <p:blipFill>
            <a:blip r:embed="rId10" cstate="hqprint">
              <a:extLst>
                <a:ext uri="{28A0092B-C50C-407E-A947-70E740481C1C}">
                  <a14:useLocalDpi xmlns:a14="http://schemas.microsoft.com/office/drawing/2010/main" val="0"/>
                </a:ext>
              </a:extLst>
            </a:blip>
            <a:srcRect/>
            <a:stretch/>
          </p:blipFill>
          <p:spPr>
            <a:xfrm>
              <a:off x="6050514" y="4141873"/>
              <a:ext cx="1729097" cy="311237"/>
            </a:xfrm>
            <a:prstGeom prst="rect">
              <a:avLst/>
            </a:prstGeom>
            <a:ln w="9360">
              <a:noFill/>
              <a:round/>
            </a:ln>
          </p:spPr>
        </p:pic>
        <p:sp>
          <p:nvSpPr>
            <p:cNvPr id="16" name="ZoneTexte 15">
              <a:extLst>
                <a:ext uri="{FF2B5EF4-FFF2-40B4-BE49-F238E27FC236}">
                  <a16:creationId xmlns:a16="http://schemas.microsoft.com/office/drawing/2014/main" id="{17E648E8-0ED6-6667-E3D0-25B0FFA4311E}"/>
                </a:ext>
              </a:extLst>
            </p:cNvPr>
            <p:cNvSpPr txBox="1"/>
            <p:nvPr/>
          </p:nvSpPr>
          <p:spPr>
            <a:xfrm>
              <a:off x="1062421" y="3589664"/>
              <a:ext cx="1146469" cy="235557"/>
            </a:xfrm>
            <a:prstGeom prst="rect">
              <a:avLst/>
            </a:prstGeom>
            <a:solidFill>
              <a:srgbClr val="FFFF00"/>
            </a:solidFill>
          </p:spPr>
          <p:txBody>
            <a:bodyPr wrap="square" rtlCol="0">
              <a:spAutoFit/>
            </a:bodyPr>
            <a:lstStyle/>
            <a:p>
              <a:pPr algn="ctr"/>
              <a:r>
                <a:rPr lang="fr-FR" sz="1100" i="1" dirty="0">
                  <a:solidFill>
                    <a:prstClr val="black"/>
                  </a:solidFill>
                  <a:latin typeface="Arial"/>
                  <a:ea typeface="DejaVu Sans"/>
                  <a:cs typeface="DejaVu Sans"/>
                </a:rPr>
                <a:t>2800 </a:t>
              </a:r>
              <a:r>
                <a:rPr lang="fr-FR" sz="1200" i="1" dirty="0">
                  <a:solidFill>
                    <a:prstClr val="black"/>
                  </a:solidFill>
                  <a:latin typeface="Arial"/>
                  <a:ea typeface="DejaVu Sans"/>
                  <a:cs typeface="DejaVu Sans"/>
                </a:rPr>
                <a:t>signatures</a:t>
              </a:r>
              <a:endParaRPr lang="fr-FR" sz="1100" i="1" dirty="0">
                <a:solidFill>
                  <a:prstClr val="black"/>
                </a:solidFill>
                <a:latin typeface="Arial"/>
                <a:ea typeface="DejaVu Sans"/>
                <a:cs typeface="DejaVu Sans"/>
              </a:endParaRPr>
            </a:p>
          </p:txBody>
        </p:sp>
        <p:sp>
          <p:nvSpPr>
            <p:cNvPr id="17" name="ZoneTexte 16">
              <a:extLst>
                <a:ext uri="{FF2B5EF4-FFF2-40B4-BE49-F238E27FC236}">
                  <a16:creationId xmlns:a16="http://schemas.microsoft.com/office/drawing/2014/main" id="{B2FF36E6-4707-D211-A569-25B4427AB84B}"/>
                </a:ext>
              </a:extLst>
            </p:cNvPr>
            <p:cNvSpPr txBox="1"/>
            <p:nvPr/>
          </p:nvSpPr>
          <p:spPr>
            <a:xfrm>
              <a:off x="1078864" y="5278146"/>
              <a:ext cx="837089" cy="222470"/>
            </a:xfrm>
            <a:prstGeom prst="rect">
              <a:avLst/>
            </a:prstGeom>
            <a:solidFill>
              <a:srgbClr val="FFFF00"/>
            </a:solidFill>
          </p:spPr>
          <p:txBody>
            <a:bodyPr wrap="square" rtlCol="0">
              <a:spAutoFit/>
            </a:bodyPr>
            <a:lstStyle/>
            <a:p>
              <a:pPr algn="ctr"/>
              <a:r>
                <a:rPr lang="fr-FR" sz="1100" i="1" dirty="0">
                  <a:solidFill>
                    <a:prstClr val="black"/>
                  </a:solidFill>
                  <a:latin typeface="Arial"/>
                  <a:ea typeface="DejaVu Sans"/>
                  <a:cs typeface="DejaVu Sans"/>
                </a:rPr>
                <a:t>40 comités</a:t>
              </a:r>
            </a:p>
          </p:txBody>
        </p:sp>
        <p:sp>
          <p:nvSpPr>
            <p:cNvPr id="18" name="ZoneTexte 17">
              <a:extLst>
                <a:ext uri="{FF2B5EF4-FFF2-40B4-BE49-F238E27FC236}">
                  <a16:creationId xmlns:a16="http://schemas.microsoft.com/office/drawing/2014/main" id="{ECF51DB3-63CF-B927-80CF-DA383CBAEBB3}"/>
                </a:ext>
              </a:extLst>
            </p:cNvPr>
            <p:cNvSpPr txBox="1"/>
            <p:nvPr/>
          </p:nvSpPr>
          <p:spPr>
            <a:xfrm>
              <a:off x="6225763" y="3604461"/>
              <a:ext cx="1709122" cy="222470"/>
            </a:xfrm>
            <a:prstGeom prst="rect">
              <a:avLst/>
            </a:prstGeom>
            <a:solidFill>
              <a:srgbClr val="FFFF00"/>
            </a:solidFill>
          </p:spPr>
          <p:txBody>
            <a:bodyPr wrap="square" rtlCol="0">
              <a:spAutoFit/>
            </a:bodyPr>
            <a:lstStyle/>
            <a:p>
              <a:pPr algn="ctr"/>
              <a:r>
                <a:rPr lang="fr-FR" sz="1100" i="1" dirty="0">
                  <a:solidFill>
                    <a:prstClr val="black"/>
                  </a:solidFill>
                  <a:latin typeface="Arial"/>
                  <a:ea typeface="DejaVu Sans"/>
                  <a:cs typeface="DejaVu Sans"/>
                </a:rPr>
                <a:t>21 universités signataires</a:t>
              </a:r>
            </a:p>
          </p:txBody>
        </p:sp>
        <p:sp>
          <p:nvSpPr>
            <p:cNvPr id="19" name="ZoneTexte 18">
              <a:extLst>
                <a:ext uri="{FF2B5EF4-FFF2-40B4-BE49-F238E27FC236}">
                  <a16:creationId xmlns:a16="http://schemas.microsoft.com/office/drawing/2014/main" id="{F08FC804-D7CF-478B-E5D2-7E6ADD9F915A}"/>
                </a:ext>
              </a:extLst>
            </p:cNvPr>
            <p:cNvSpPr txBox="1"/>
            <p:nvPr/>
          </p:nvSpPr>
          <p:spPr>
            <a:xfrm>
              <a:off x="6080057" y="5305493"/>
              <a:ext cx="1871025" cy="222470"/>
            </a:xfrm>
            <a:prstGeom prst="rect">
              <a:avLst/>
            </a:prstGeom>
            <a:solidFill>
              <a:srgbClr val="FFFF00"/>
            </a:solidFill>
          </p:spPr>
          <p:txBody>
            <a:bodyPr wrap="square" rtlCol="0">
              <a:spAutoFit/>
            </a:bodyPr>
            <a:lstStyle/>
            <a:p>
              <a:pPr algn="ctr"/>
              <a:r>
                <a:rPr lang="fr-FR" sz="1100" i="1">
                  <a:solidFill>
                    <a:prstClr val="black"/>
                  </a:solidFill>
                  <a:latin typeface="Arial"/>
                  <a:ea typeface="DejaVu Sans"/>
                  <a:cs typeface="DejaVu Sans"/>
                </a:rPr>
                <a:t>Objectif  : 200 000 réponses</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tabLst>
                <a:tab pos="532130" algn="l"/>
              </a:tabLst>
            </a:pPr>
            <a:r>
              <a:rPr b="0" u="heavy" dirty="0">
                <a:uFill>
                  <a:solidFill>
                    <a:srgbClr val="01805E"/>
                  </a:solidFill>
                </a:uFill>
                <a:latin typeface="Times New Roman"/>
                <a:cs typeface="Times New Roman"/>
              </a:rPr>
              <a:t>	</a:t>
            </a:r>
            <a:r>
              <a:rPr u="none" spc="-30" dirty="0"/>
              <a:t>Actions</a:t>
            </a:r>
            <a:r>
              <a:rPr u="none" spc="-110" dirty="0"/>
              <a:t> </a:t>
            </a:r>
            <a:r>
              <a:rPr u="none" spc="-95" dirty="0"/>
              <a:t>mises</a:t>
            </a:r>
            <a:r>
              <a:rPr u="none" spc="-80" dirty="0"/>
              <a:t> </a:t>
            </a:r>
            <a:r>
              <a:rPr u="none" dirty="0"/>
              <a:t>en</a:t>
            </a:r>
            <a:r>
              <a:rPr u="none" spc="-90" dirty="0"/>
              <a:t> </a:t>
            </a:r>
            <a:r>
              <a:rPr u="none" dirty="0"/>
              <a:t>œuvre</a:t>
            </a:r>
            <a:r>
              <a:rPr u="none" spc="-85" dirty="0"/>
              <a:t> </a:t>
            </a:r>
            <a:r>
              <a:rPr u="none" spc="140" dirty="0"/>
              <a:t>à</a:t>
            </a:r>
            <a:r>
              <a:rPr u="none" spc="-90" dirty="0"/>
              <a:t> </a:t>
            </a:r>
            <a:r>
              <a:rPr u="none" spc="-55" dirty="0"/>
              <a:t>l’heure</a:t>
            </a:r>
            <a:r>
              <a:rPr u="none" spc="-90" dirty="0"/>
              <a:t> </a:t>
            </a:r>
            <a:r>
              <a:rPr u="none" spc="-10" dirty="0"/>
              <a:t>actuelle</a:t>
            </a:r>
          </a:p>
        </p:txBody>
      </p:sp>
      <p:sp>
        <p:nvSpPr>
          <p:cNvPr id="3" name="object 3"/>
          <p:cNvSpPr txBox="1"/>
          <p:nvPr/>
        </p:nvSpPr>
        <p:spPr>
          <a:xfrm>
            <a:off x="2841498" y="1082446"/>
            <a:ext cx="8598535" cy="4854575"/>
          </a:xfrm>
          <a:prstGeom prst="rect">
            <a:avLst/>
          </a:prstGeom>
        </p:spPr>
        <p:txBody>
          <a:bodyPr vert="horz" wrap="square" lIns="0" tIns="36830" rIns="0" bIns="0" rtlCol="0">
            <a:spAutoFit/>
          </a:bodyPr>
          <a:lstStyle/>
          <a:p>
            <a:pPr marL="354965" marR="0" lvl="0" indent="-342265" defTabSz="914400" eaLnBrk="1" fontAlgn="auto" latinLnBrk="0" hangingPunct="1">
              <a:lnSpc>
                <a:spcPct val="100000"/>
              </a:lnSpc>
              <a:spcBef>
                <a:spcPts val="290"/>
              </a:spcBef>
              <a:spcAft>
                <a:spcPts val="0"/>
              </a:spcAft>
              <a:buClrTx/>
              <a:buSzTx/>
              <a:buFont typeface="Wingdings"/>
              <a:buChar char=""/>
              <a:tabLst>
                <a:tab pos="354965" algn="l"/>
              </a:tabLst>
              <a:defRPr/>
            </a:pPr>
            <a:r>
              <a:rPr kumimoji="0" sz="1600" b="1" i="0" u="none" strike="noStrike" kern="0" cap="none" spc="-25" normalizeH="0" baseline="0" noProof="0" dirty="0">
                <a:ln>
                  <a:noFill/>
                </a:ln>
                <a:solidFill>
                  <a:srgbClr val="01805E"/>
                </a:solidFill>
                <a:effectLst/>
                <a:uLnTx/>
                <a:uFillTx/>
                <a:latin typeface="Tahoma"/>
                <a:cs typeface="Tahoma"/>
              </a:rPr>
              <a:t>Modalités</a:t>
            </a:r>
            <a:r>
              <a:rPr kumimoji="0" sz="1600" b="1" i="0" u="none" strike="noStrike" kern="0" cap="none" spc="-35" normalizeH="0" baseline="0" noProof="0" dirty="0">
                <a:ln>
                  <a:noFill/>
                </a:ln>
                <a:solidFill>
                  <a:srgbClr val="01805E"/>
                </a:solidFill>
                <a:effectLst/>
                <a:uLnTx/>
                <a:uFillTx/>
                <a:latin typeface="Tahoma"/>
                <a:cs typeface="Tahoma"/>
              </a:rPr>
              <a:t> </a:t>
            </a:r>
            <a:r>
              <a:rPr kumimoji="0" sz="1600" b="1" i="0" u="none" strike="noStrike" kern="0" cap="none" spc="0" normalizeH="0" baseline="0" noProof="0" dirty="0">
                <a:ln>
                  <a:noFill/>
                </a:ln>
                <a:solidFill>
                  <a:srgbClr val="01805E"/>
                </a:solidFill>
                <a:effectLst/>
                <a:uLnTx/>
                <a:uFillTx/>
                <a:latin typeface="Tahoma"/>
                <a:cs typeface="Tahoma"/>
              </a:rPr>
              <a:t>de</a:t>
            </a:r>
            <a:r>
              <a:rPr kumimoji="0" sz="1600" b="1" i="0" u="none" strike="noStrike" kern="0" cap="none" spc="-55" normalizeH="0" baseline="0" noProof="0" dirty="0">
                <a:ln>
                  <a:noFill/>
                </a:ln>
                <a:solidFill>
                  <a:srgbClr val="01805E"/>
                </a:solidFill>
                <a:effectLst/>
                <a:uLnTx/>
                <a:uFillTx/>
                <a:latin typeface="Tahoma"/>
                <a:cs typeface="Tahoma"/>
              </a:rPr>
              <a:t> </a:t>
            </a:r>
            <a:r>
              <a:rPr kumimoji="0" sz="1600" b="1" i="0" u="none" strike="noStrike" kern="0" cap="none" spc="-30" normalizeH="0" baseline="0" noProof="0" dirty="0">
                <a:ln>
                  <a:noFill/>
                </a:ln>
                <a:solidFill>
                  <a:srgbClr val="01805E"/>
                </a:solidFill>
                <a:effectLst/>
                <a:uLnTx/>
                <a:uFillTx/>
                <a:latin typeface="Tahoma"/>
                <a:cs typeface="Tahoma"/>
              </a:rPr>
              <a:t>préparation</a:t>
            </a:r>
            <a:r>
              <a:rPr kumimoji="0" sz="1600" b="1" i="0" u="none" strike="noStrike" kern="0" cap="none" spc="-25" normalizeH="0" baseline="0" noProof="0" dirty="0">
                <a:ln>
                  <a:noFill/>
                </a:ln>
                <a:solidFill>
                  <a:srgbClr val="01805E"/>
                </a:solidFill>
                <a:effectLst/>
                <a:uLnTx/>
                <a:uFillTx/>
                <a:latin typeface="Tahoma"/>
                <a:cs typeface="Tahoma"/>
              </a:rPr>
              <a:t> </a:t>
            </a:r>
            <a:r>
              <a:rPr kumimoji="0" sz="1600" b="1" i="0" u="none" strike="noStrike" kern="0" cap="none" spc="-20" normalizeH="0" baseline="0" noProof="0" dirty="0">
                <a:ln>
                  <a:noFill/>
                </a:ln>
                <a:solidFill>
                  <a:srgbClr val="01805E"/>
                </a:solidFill>
                <a:effectLst/>
                <a:uLnTx/>
                <a:uFillTx/>
                <a:latin typeface="Tahoma"/>
                <a:cs typeface="Tahoma"/>
              </a:rPr>
              <a:t>et</a:t>
            </a:r>
            <a:r>
              <a:rPr kumimoji="0" sz="1600" b="1" i="0" u="none" strike="noStrike" kern="0" cap="none" spc="-55" normalizeH="0" baseline="0" noProof="0" dirty="0">
                <a:ln>
                  <a:noFill/>
                </a:ln>
                <a:solidFill>
                  <a:srgbClr val="01805E"/>
                </a:solidFill>
                <a:effectLst/>
                <a:uLnTx/>
                <a:uFillTx/>
                <a:latin typeface="Tahoma"/>
                <a:cs typeface="Tahoma"/>
              </a:rPr>
              <a:t> </a:t>
            </a:r>
            <a:r>
              <a:rPr kumimoji="0" sz="1600" b="1" i="0" u="none" strike="noStrike" kern="0" cap="none" spc="-10" normalizeH="0" baseline="0" noProof="0" dirty="0">
                <a:ln>
                  <a:noFill/>
                </a:ln>
                <a:solidFill>
                  <a:srgbClr val="01805E"/>
                </a:solidFill>
                <a:effectLst/>
                <a:uLnTx/>
                <a:uFillTx/>
                <a:latin typeface="Tahoma"/>
                <a:cs typeface="Tahoma"/>
              </a:rPr>
              <a:t>durée</a:t>
            </a:r>
            <a:r>
              <a:rPr kumimoji="0" sz="1600" b="1" i="0" u="none" strike="noStrike" kern="0" cap="none" spc="-50" normalizeH="0" baseline="0" noProof="0" dirty="0">
                <a:ln>
                  <a:noFill/>
                </a:ln>
                <a:solidFill>
                  <a:srgbClr val="01805E"/>
                </a:solidFill>
                <a:effectLst/>
                <a:uLnTx/>
                <a:uFillTx/>
                <a:latin typeface="Tahoma"/>
                <a:cs typeface="Tahoma"/>
              </a:rPr>
              <a:t> </a:t>
            </a:r>
            <a:r>
              <a:rPr kumimoji="0" sz="1600" b="1" i="0" u="none" strike="noStrike" kern="0" cap="none" spc="0" normalizeH="0" baseline="0" noProof="0" dirty="0">
                <a:ln>
                  <a:noFill/>
                </a:ln>
                <a:solidFill>
                  <a:srgbClr val="01805E"/>
                </a:solidFill>
                <a:effectLst/>
                <a:uLnTx/>
                <a:uFillTx/>
                <a:latin typeface="Tahoma"/>
                <a:cs typeface="Tahoma"/>
              </a:rPr>
              <a:t>des</a:t>
            </a:r>
            <a:r>
              <a:rPr kumimoji="0" sz="1600" b="1" i="0" u="none" strike="noStrike" kern="0" cap="none" spc="-50" normalizeH="0" baseline="0" noProof="0" dirty="0">
                <a:ln>
                  <a:noFill/>
                </a:ln>
                <a:solidFill>
                  <a:srgbClr val="01805E"/>
                </a:solidFill>
                <a:effectLst/>
                <a:uLnTx/>
                <a:uFillTx/>
                <a:latin typeface="Tahoma"/>
                <a:cs typeface="Tahoma"/>
              </a:rPr>
              <a:t> </a:t>
            </a:r>
            <a:r>
              <a:rPr kumimoji="0" sz="1600" b="1" i="0" u="none" strike="noStrike" kern="0" cap="none" spc="-40" normalizeH="0" baseline="0" noProof="0" dirty="0">
                <a:ln>
                  <a:noFill/>
                </a:ln>
                <a:solidFill>
                  <a:srgbClr val="01805E"/>
                </a:solidFill>
                <a:effectLst/>
                <a:uLnTx/>
                <a:uFillTx/>
                <a:latin typeface="Tahoma"/>
                <a:cs typeface="Tahoma"/>
              </a:rPr>
              <a:t>rendez-</a:t>
            </a:r>
            <a:r>
              <a:rPr kumimoji="0" sz="1600" b="1" i="0" u="none" strike="noStrike" kern="0" cap="none" spc="-25" normalizeH="0" baseline="0" noProof="0" dirty="0">
                <a:ln>
                  <a:noFill/>
                </a:ln>
                <a:solidFill>
                  <a:srgbClr val="01805E"/>
                </a:solidFill>
                <a:effectLst/>
                <a:uLnTx/>
                <a:uFillTx/>
                <a:latin typeface="Tahoma"/>
                <a:cs typeface="Tahoma"/>
              </a:rPr>
              <a:t>vous</a:t>
            </a:r>
            <a:r>
              <a:rPr kumimoji="0" sz="1600" b="1" i="0" u="none" strike="noStrike" kern="0" cap="none" spc="-10" normalizeH="0" baseline="0" noProof="0" dirty="0">
                <a:ln>
                  <a:noFill/>
                </a:ln>
                <a:solidFill>
                  <a:srgbClr val="01805E"/>
                </a:solidFill>
                <a:effectLst/>
                <a:uLnTx/>
                <a:uFillTx/>
                <a:latin typeface="Tahoma"/>
                <a:cs typeface="Tahoma"/>
              </a:rPr>
              <a:t> </a:t>
            </a:r>
            <a:r>
              <a:rPr kumimoji="0" sz="1600" b="0" i="0" u="none" strike="noStrike" kern="0" cap="none" spc="-340" normalizeH="0" baseline="0" noProof="0" dirty="0">
                <a:ln>
                  <a:noFill/>
                </a:ln>
                <a:solidFill>
                  <a:sysClr val="windowText" lastClr="000000"/>
                </a:solidFill>
                <a:effectLst/>
                <a:uLnTx/>
                <a:uFillTx/>
                <a:latin typeface="Verdana"/>
                <a:cs typeface="Verdana"/>
              </a:rPr>
              <a:t>:</a:t>
            </a:r>
            <a:endParaRPr kumimoji="0" sz="1600" b="0" i="0" u="none" strike="noStrike" kern="0" cap="none" spc="0" normalizeH="0" baseline="0" noProof="0">
              <a:ln>
                <a:noFill/>
              </a:ln>
              <a:solidFill>
                <a:sysClr val="windowText" lastClr="000000"/>
              </a:solidFill>
              <a:effectLst/>
              <a:uLnTx/>
              <a:uFillTx/>
              <a:latin typeface="Verdana"/>
              <a:cs typeface="Verdana"/>
            </a:endParaRPr>
          </a:p>
          <a:p>
            <a:pPr marL="908685" marR="5715" lvl="1" indent="-266700" defTabSz="914400" eaLnBrk="1" fontAlgn="auto" latinLnBrk="0" hangingPunct="1">
              <a:lnSpc>
                <a:spcPct val="110000"/>
              </a:lnSpc>
              <a:spcBef>
                <a:spcPts val="0"/>
              </a:spcBef>
              <a:spcAft>
                <a:spcPts val="0"/>
              </a:spcAft>
              <a:buClrTx/>
              <a:buSzTx/>
              <a:buFont typeface="Wingdings"/>
              <a:buChar char=""/>
              <a:tabLst>
                <a:tab pos="908685" algn="l"/>
                <a:tab pos="926465" algn="l"/>
              </a:tabLst>
              <a:defRPr/>
            </a:pPr>
            <a:r>
              <a:rPr kumimoji="0" sz="1600" b="0" i="0" u="none" strike="noStrike" kern="0" cap="none" spc="0" normalizeH="0" baseline="0" noProof="0" dirty="0">
                <a:ln>
                  <a:noFill/>
                </a:ln>
                <a:solidFill>
                  <a:sysClr val="windowText" lastClr="000000"/>
                </a:solidFill>
                <a:effectLst/>
                <a:uLnTx/>
                <a:uFillTx/>
                <a:latin typeface="Verdana"/>
                <a:cs typeface="Verdana"/>
              </a:rPr>
              <a:t>	</a:t>
            </a:r>
            <a:r>
              <a:rPr kumimoji="0" sz="1600" b="0" i="0" u="none" strike="noStrike" kern="0" cap="none" spc="-55" normalizeH="0" baseline="0" noProof="0" dirty="0">
                <a:ln>
                  <a:noFill/>
                </a:ln>
                <a:solidFill>
                  <a:sysClr val="windowText" lastClr="000000"/>
                </a:solidFill>
                <a:effectLst/>
                <a:uLnTx/>
                <a:uFillTx/>
                <a:latin typeface="Verdana"/>
                <a:cs typeface="Verdana"/>
              </a:rPr>
              <a:t>Rendez-</a:t>
            </a:r>
            <a:r>
              <a:rPr kumimoji="0" sz="1600" b="0" i="0" u="none" strike="noStrike" kern="0" cap="none" spc="-20" normalizeH="0" baseline="0" noProof="0" dirty="0">
                <a:ln>
                  <a:noFill/>
                </a:ln>
                <a:solidFill>
                  <a:sysClr val="windowText" lastClr="000000"/>
                </a:solidFill>
                <a:effectLst/>
                <a:uLnTx/>
                <a:uFillTx/>
                <a:latin typeface="Verdana"/>
                <a:cs typeface="Verdana"/>
              </a:rPr>
              <a:t>vous</a:t>
            </a:r>
            <a:r>
              <a:rPr kumimoji="0" sz="1600" b="0" i="0" u="none" strike="noStrike" kern="0" cap="none" spc="-5"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adaptés</a:t>
            </a:r>
            <a:r>
              <a:rPr kumimoji="0" sz="1600" b="0" i="0" u="none" strike="noStrike" kern="0" cap="none" spc="-5"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aux</a:t>
            </a:r>
            <a:r>
              <a:rPr kumimoji="0" sz="1600" b="0" i="0" u="none" strike="noStrike" kern="0" cap="none" spc="-10" normalizeH="0" baseline="0" noProof="0" dirty="0">
                <a:ln>
                  <a:noFill/>
                </a:ln>
                <a:solidFill>
                  <a:sysClr val="windowText" lastClr="000000"/>
                </a:solidFill>
                <a:effectLst/>
                <a:uLnTx/>
                <a:uFillTx/>
                <a:latin typeface="Verdana"/>
                <a:cs typeface="Verdana"/>
              </a:rPr>
              <a:t> </a:t>
            </a:r>
            <a:r>
              <a:rPr kumimoji="0" sz="1600" b="0" i="0" u="none" strike="noStrike" kern="0" cap="none" spc="-40" normalizeH="0" baseline="0" noProof="0" dirty="0">
                <a:ln>
                  <a:noFill/>
                </a:ln>
                <a:solidFill>
                  <a:sysClr val="windowText" lastClr="000000"/>
                </a:solidFill>
                <a:effectLst/>
                <a:uLnTx/>
                <a:uFillTx/>
                <a:latin typeface="Verdana"/>
                <a:cs typeface="Verdana"/>
              </a:rPr>
              <a:t>besoins</a:t>
            </a:r>
            <a:r>
              <a:rPr kumimoji="0" sz="1600" b="0" i="0" u="none" strike="noStrike" kern="0" cap="none" spc="-5"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des</a:t>
            </a:r>
            <a:r>
              <a:rPr kumimoji="0" sz="1600" b="0" i="0" u="none" strike="noStrike" kern="0" cap="none" spc="-10" normalizeH="0" baseline="0" noProof="0" dirty="0">
                <a:ln>
                  <a:noFill/>
                </a:ln>
                <a:solidFill>
                  <a:sysClr val="windowText" lastClr="000000"/>
                </a:solidFill>
                <a:effectLst/>
                <a:uLnTx/>
                <a:uFillTx/>
                <a:latin typeface="Verdana"/>
                <a:cs typeface="Verdana"/>
              </a:rPr>
              <a:t> </a:t>
            </a:r>
            <a:r>
              <a:rPr kumimoji="0" sz="1600" b="0" i="0" u="none" strike="noStrike" kern="0" cap="none" spc="-20" normalizeH="0" baseline="0" noProof="0" dirty="0">
                <a:ln>
                  <a:noFill/>
                </a:ln>
                <a:solidFill>
                  <a:sysClr val="windowText" lastClr="000000"/>
                </a:solidFill>
                <a:effectLst/>
                <a:uLnTx/>
                <a:uFillTx/>
                <a:latin typeface="Verdana"/>
                <a:cs typeface="Verdana"/>
              </a:rPr>
              <a:t>patients</a:t>
            </a:r>
            <a:r>
              <a:rPr kumimoji="0" sz="1600" b="0" i="0" u="none" strike="noStrike" kern="0" cap="none" spc="0" normalizeH="0" baseline="0" noProof="0" dirty="0">
                <a:ln>
                  <a:noFill/>
                </a:ln>
                <a:solidFill>
                  <a:sysClr val="windowText" lastClr="000000"/>
                </a:solidFill>
                <a:effectLst/>
                <a:uLnTx/>
                <a:uFillTx/>
                <a:latin typeface="Verdana"/>
                <a:cs typeface="Verdana"/>
              </a:rPr>
              <a:t> et</a:t>
            </a:r>
            <a:r>
              <a:rPr kumimoji="0" sz="1600" b="0" i="0" u="none" strike="noStrike" kern="0" cap="none" spc="-20" normalizeH="0" baseline="0" noProof="0" dirty="0">
                <a:ln>
                  <a:noFill/>
                </a:ln>
                <a:solidFill>
                  <a:sysClr val="windowText" lastClr="000000"/>
                </a:solidFill>
                <a:effectLst/>
                <a:uLnTx/>
                <a:uFillTx/>
                <a:latin typeface="Verdana"/>
                <a:cs typeface="Verdana"/>
              </a:rPr>
              <a:t> </a:t>
            </a:r>
            <a:r>
              <a:rPr kumimoji="0" sz="1600" b="0" i="0" u="none" strike="noStrike" kern="0" cap="none" spc="125" normalizeH="0" baseline="0" noProof="0" dirty="0">
                <a:ln>
                  <a:noFill/>
                </a:ln>
                <a:solidFill>
                  <a:sysClr val="windowText" lastClr="000000"/>
                </a:solidFill>
                <a:effectLst/>
                <a:uLnTx/>
                <a:uFillTx/>
                <a:latin typeface="Verdana"/>
                <a:cs typeface="Verdana"/>
              </a:rPr>
              <a:t>à</a:t>
            </a:r>
            <a:r>
              <a:rPr kumimoji="0" sz="1600" b="0" i="0" u="none" strike="noStrike" kern="0" cap="none" spc="-10" normalizeH="0" baseline="0" noProof="0" dirty="0">
                <a:ln>
                  <a:noFill/>
                </a:ln>
                <a:solidFill>
                  <a:sysClr val="windowText" lastClr="000000"/>
                </a:solidFill>
                <a:effectLst/>
                <a:uLnTx/>
                <a:uFillTx/>
                <a:latin typeface="Verdana"/>
                <a:cs typeface="Verdana"/>
              </a:rPr>
              <a:t> </a:t>
            </a:r>
            <a:r>
              <a:rPr kumimoji="0" sz="1600" b="0" i="0" u="none" strike="noStrike" kern="0" cap="none" spc="-80" normalizeH="0" baseline="0" noProof="0" dirty="0">
                <a:ln>
                  <a:noFill/>
                </a:ln>
                <a:solidFill>
                  <a:sysClr val="windowText" lastClr="000000"/>
                </a:solidFill>
                <a:effectLst/>
                <a:uLnTx/>
                <a:uFillTx/>
                <a:latin typeface="Verdana"/>
                <a:cs typeface="Verdana"/>
              </a:rPr>
              <a:t>leurs</a:t>
            </a:r>
            <a:r>
              <a:rPr kumimoji="0" sz="1600" b="0" i="0" u="none" strike="noStrike" kern="0" cap="none" spc="-5" normalizeH="0" baseline="0" noProof="0" dirty="0">
                <a:ln>
                  <a:noFill/>
                </a:ln>
                <a:solidFill>
                  <a:sysClr val="windowText" lastClr="000000"/>
                </a:solidFill>
                <a:effectLst/>
                <a:uLnTx/>
                <a:uFillTx/>
                <a:latin typeface="Verdana"/>
                <a:cs typeface="Verdana"/>
              </a:rPr>
              <a:t> </a:t>
            </a:r>
            <a:r>
              <a:rPr kumimoji="0" sz="1600" b="0" i="0" u="none" strike="noStrike" kern="0" cap="none" spc="-85" normalizeH="0" baseline="0" noProof="0" dirty="0">
                <a:ln>
                  <a:noFill/>
                </a:ln>
                <a:solidFill>
                  <a:sysClr val="windowText" lastClr="000000"/>
                </a:solidFill>
                <a:effectLst/>
                <a:uLnTx/>
                <a:uFillTx/>
                <a:latin typeface="Verdana"/>
                <a:cs typeface="Verdana"/>
              </a:rPr>
              <a:t>soins</a:t>
            </a:r>
            <a:r>
              <a:rPr kumimoji="0" sz="1600" b="0" i="0" u="none" strike="noStrike" kern="0" cap="none" spc="10" normalizeH="0" baseline="0" noProof="0" dirty="0">
                <a:ln>
                  <a:noFill/>
                </a:ln>
                <a:solidFill>
                  <a:sysClr val="windowText" lastClr="000000"/>
                </a:solidFill>
                <a:effectLst/>
                <a:uLnTx/>
                <a:uFillTx/>
                <a:latin typeface="Verdana"/>
                <a:cs typeface="Verdana"/>
              </a:rPr>
              <a:t> </a:t>
            </a:r>
            <a:r>
              <a:rPr kumimoji="0" sz="1600" b="0" i="0" u="none" strike="noStrike" kern="0" cap="none" spc="-50" normalizeH="0" baseline="0" noProof="0" dirty="0">
                <a:ln>
                  <a:noFill/>
                </a:ln>
                <a:solidFill>
                  <a:sysClr val="windowText" lastClr="000000"/>
                </a:solidFill>
                <a:effectLst/>
                <a:uLnTx/>
                <a:uFillTx/>
                <a:latin typeface="Verdana"/>
                <a:cs typeface="Verdana"/>
              </a:rPr>
              <a:t>(premier</a:t>
            </a:r>
            <a:r>
              <a:rPr kumimoji="0" sz="1600" b="0" i="0" u="none" strike="noStrike" kern="0" cap="none" spc="-5" normalizeH="0" baseline="0" noProof="0" dirty="0">
                <a:ln>
                  <a:noFill/>
                </a:ln>
                <a:solidFill>
                  <a:sysClr val="windowText" lastClr="000000"/>
                </a:solidFill>
                <a:effectLst/>
                <a:uLnTx/>
                <a:uFillTx/>
                <a:latin typeface="Verdana"/>
                <a:cs typeface="Verdana"/>
              </a:rPr>
              <a:t> </a:t>
            </a:r>
            <a:r>
              <a:rPr kumimoji="0" sz="1600" b="0" i="0" u="none" strike="noStrike" kern="0" cap="none" spc="-25" normalizeH="0" baseline="0" noProof="0" dirty="0">
                <a:ln>
                  <a:noFill/>
                </a:ln>
                <a:solidFill>
                  <a:sysClr val="windowText" lastClr="000000"/>
                </a:solidFill>
                <a:effectLst/>
                <a:uLnTx/>
                <a:uFillTx/>
                <a:latin typeface="Verdana"/>
                <a:cs typeface="Verdana"/>
              </a:rPr>
              <a:t>RDV </a:t>
            </a:r>
            <a:r>
              <a:rPr kumimoji="0" sz="1600" b="0" i="0" u="none" strike="noStrike" kern="0" cap="none" spc="85" normalizeH="0" baseline="0" noProof="0" dirty="0">
                <a:ln>
                  <a:noFill/>
                </a:ln>
                <a:solidFill>
                  <a:sysClr val="windowText" lastClr="000000"/>
                </a:solidFill>
                <a:effectLst/>
                <a:uLnTx/>
                <a:uFillTx/>
                <a:latin typeface="Verdana"/>
                <a:cs typeface="Verdana"/>
              </a:rPr>
              <a:t>de</a:t>
            </a:r>
            <a:r>
              <a:rPr kumimoji="0" sz="1600" b="0" i="0" u="none" strike="noStrike" kern="0" cap="none" spc="-110"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la</a:t>
            </a:r>
            <a:r>
              <a:rPr kumimoji="0" sz="1600" b="0" i="0" u="none" strike="noStrike" kern="0" cap="none" spc="-135" normalizeH="0" baseline="0" noProof="0" dirty="0">
                <a:ln>
                  <a:noFill/>
                </a:ln>
                <a:solidFill>
                  <a:sysClr val="windowText" lastClr="000000"/>
                </a:solidFill>
                <a:effectLst/>
                <a:uLnTx/>
                <a:uFillTx/>
                <a:latin typeface="Verdana"/>
                <a:cs typeface="Verdana"/>
              </a:rPr>
              <a:t> </a:t>
            </a:r>
            <a:r>
              <a:rPr kumimoji="0" sz="1600" b="0" i="0" u="none" strike="noStrike" kern="0" cap="none" spc="-10" normalizeH="0" baseline="0" noProof="0" dirty="0">
                <a:ln>
                  <a:noFill/>
                </a:ln>
                <a:solidFill>
                  <a:sysClr val="windowText" lastClr="000000"/>
                </a:solidFill>
                <a:effectLst/>
                <a:uLnTx/>
                <a:uFillTx/>
                <a:latin typeface="Verdana"/>
                <a:cs typeface="Verdana"/>
              </a:rPr>
              <a:t>journée),</a:t>
            </a:r>
            <a:endParaRPr kumimoji="0" sz="1600" b="0" i="0" u="none" strike="noStrike" kern="0" cap="none" spc="0" normalizeH="0" baseline="0" noProof="0">
              <a:ln>
                <a:noFill/>
              </a:ln>
              <a:solidFill>
                <a:sysClr val="windowText" lastClr="000000"/>
              </a:solidFill>
              <a:effectLst/>
              <a:uLnTx/>
              <a:uFillTx/>
              <a:latin typeface="Verdana"/>
              <a:cs typeface="Verdana"/>
            </a:endParaRPr>
          </a:p>
          <a:p>
            <a:pPr marL="908050" marR="0" lvl="1" indent="-266065" defTabSz="914400" eaLnBrk="1" fontAlgn="auto" latinLnBrk="0" hangingPunct="1">
              <a:lnSpc>
                <a:spcPct val="100000"/>
              </a:lnSpc>
              <a:spcBef>
                <a:spcPts val="195"/>
              </a:spcBef>
              <a:spcAft>
                <a:spcPts val="0"/>
              </a:spcAft>
              <a:buClrTx/>
              <a:buSzTx/>
              <a:buFont typeface="Wingdings"/>
              <a:buChar char=""/>
              <a:tabLst>
                <a:tab pos="908050" algn="l"/>
                <a:tab pos="2299970" algn="l"/>
                <a:tab pos="2630805" algn="l"/>
                <a:tab pos="4668520" algn="l"/>
                <a:tab pos="5137785" algn="l"/>
                <a:tab pos="5516245" algn="l"/>
                <a:tab pos="6489700" algn="l"/>
                <a:tab pos="7395209" algn="l"/>
                <a:tab pos="7796530" algn="l"/>
              </a:tabLst>
              <a:defRPr/>
            </a:pPr>
            <a:r>
              <a:rPr kumimoji="0" sz="1600" b="0" i="0" u="none" strike="noStrike" kern="0" cap="none" spc="-10" normalizeH="0" baseline="0" noProof="0" dirty="0">
                <a:ln>
                  <a:noFill/>
                </a:ln>
                <a:solidFill>
                  <a:sysClr val="windowText" lastClr="000000"/>
                </a:solidFill>
                <a:effectLst/>
                <a:uLnTx/>
                <a:uFillTx/>
                <a:latin typeface="Verdana"/>
                <a:cs typeface="Verdana"/>
              </a:rPr>
              <a:t>Organisation</a:t>
            </a:r>
            <a:r>
              <a:rPr kumimoji="0" sz="1600" b="0" i="0" u="none" strike="noStrike" kern="0" cap="none" spc="0" normalizeH="0" baseline="0" noProof="0" dirty="0">
                <a:ln>
                  <a:noFill/>
                </a:ln>
                <a:solidFill>
                  <a:sysClr val="windowText" lastClr="000000"/>
                </a:solidFill>
                <a:effectLst/>
                <a:uLnTx/>
                <a:uFillTx/>
                <a:latin typeface="Verdana"/>
                <a:cs typeface="Verdana"/>
              </a:rPr>
              <a:t>	</a:t>
            </a:r>
            <a:r>
              <a:rPr kumimoji="0" sz="1600" b="0" i="0" u="none" strike="noStrike" kern="0" cap="none" spc="-25" normalizeH="0" baseline="0" noProof="0" dirty="0">
                <a:ln>
                  <a:noFill/>
                </a:ln>
                <a:solidFill>
                  <a:sysClr val="windowText" lastClr="000000"/>
                </a:solidFill>
                <a:effectLst/>
                <a:uLnTx/>
                <a:uFillTx/>
                <a:latin typeface="Verdana"/>
                <a:cs typeface="Verdana"/>
              </a:rPr>
              <a:t>et</a:t>
            </a:r>
            <a:r>
              <a:rPr kumimoji="0" sz="1600" b="0" i="0" u="none" strike="noStrike" kern="0" cap="none" spc="0" normalizeH="0" baseline="0" noProof="0" dirty="0">
                <a:ln>
                  <a:noFill/>
                </a:ln>
                <a:solidFill>
                  <a:sysClr val="windowText" lastClr="000000"/>
                </a:solidFill>
                <a:effectLst/>
                <a:uLnTx/>
                <a:uFillTx/>
                <a:latin typeface="Verdana"/>
                <a:cs typeface="Verdana"/>
              </a:rPr>
              <a:t>	</a:t>
            </a:r>
            <a:r>
              <a:rPr kumimoji="0" sz="1600" b="0" i="0" u="none" strike="noStrike" kern="0" cap="none" spc="35" normalizeH="0" baseline="0" noProof="0" dirty="0">
                <a:ln>
                  <a:noFill/>
                </a:ln>
                <a:solidFill>
                  <a:sysClr val="windowText" lastClr="000000"/>
                </a:solidFill>
                <a:effectLst/>
                <a:uLnTx/>
                <a:uFillTx/>
                <a:latin typeface="Verdana"/>
                <a:cs typeface="Verdana"/>
              </a:rPr>
              <a:t>accompagnement</a:t>
            </a:r>
            <a:r>
              <a:rPr kumimoji="0" sz="1600" b="0" i="0" u="none" strike="noStrike" kern="0" cap="none" spc="0" normalizeH="0" baseline="0" noProof="0" dirty="0">
                <a:ln>
                  <a:noFill/>
                </a:ln>
                <a:solidFill>
                  <a:sysClr val="windowText" lastClr="000000"/>
                </a:solidFill>
                <a:effectLst/>
                <a:uLnTx/>
                <a:uFillTx/>
                <a:latin typeface="Verdana"/>
                <a:cs typeface="Verdana"/>
              </a:rPr>
              <a:t>	</a:t>
            </a:r>
            <a:r>
              <a:rPr kumimoji="0" sz="1600" b="0" i="0" u="none" strike="noStrike" kern="0" cap="none" spc="-25" normalizeH="0" baseline="0" noProof="0" dirty="0">
                <a:ln>
                  <a:noFill/>
                </a:ln>
                <a:solidFill>
                  <a:sysClr val="windowText" lastClr="000000"/>
                </a:solidFill>
                <a:effectLst/>
                <a:uLnTx/>
                <a:uFillTx/>
                <a:latin typeface="Verdana"/>
                <a:cs typeface="Verdana"/>
              </a:rPr>
              <a:t>par</a:t>
            </a:r>
            <a:r>
              <a:rPr kumimoji="0" sz="1600" b="0" i="0" u="none" strike="noStrike" kern="0" cap="none" spc="0" normalizeH="0" baseline="0" noProof="0" dirty="0">
                <a:ln>
                  <a:noFill/>
                </a:ln>
                <a:solidFill>
                  <a:sysClr val="windowText" lastClr="000000"/>
                </a:solidFill>
                <a:effectLst/>
                <a:uLnTx/>
                <a:uFillTx/>
                <a:latin typeface="Verdana"/>
                <a:cs typeface="Verdana"/>
              </a:rPr>
              <a:t>	</a:t>
            </a:r>
            <a:r>
              <a:rPr kumimoji="0" sz="1600" b="0" i="0" u="none" strike="noStrike" kern="0" cap="none" spc="-25" normalizeH="0" baseline="0" noProof="0" dirty="0">
                <a:ln>
                  <a:noFill/>
                </a:ln>
                <a:solidFill>
                  <a:sysClr val="windowText" lastClr="000000"/>
                </a:solidFill>
                <a:effectLst/>
                <a:uLnTx/>
                <a:uFillTx/>
                <a:latin typeface="Verdana"/>
                <a:cs typeface="Verdana"/>
              </a:rPr>
              <a:t>un</a:t>
            </a:r>
            <a:r>
              <a:rPr kumimoji="0" sz="1600" b="0" i="0" u="none" strike="noStrike" kern="0" cap="none" spc="0" normalizeH="0" baseline="0" noProof="0" dirty="0">
                <a:ln>
                  <a:noFill/>
                </a:ln>
                <a:solidFill>
                  <a:sysClr val="windowText" lastClr="000000"/>
                </a:solidFill>
                <a:effectLst/>
                <a:uLnTx/>
                <a:uFillTx/>
                <a:latin typeface="Verdana"/>
                <a:cs typeface="Verdana"/>
              </a:rPr>
              <a:t>	</a:t>
            </a:r>
            <a:r>
              <a:rPr kumimoji="0" sz="1600" b="0" i="0" u="none" strike="noStrike" kern="0" cap="none" spc="-10" normalizeH="0" baseline="0" noProof="0" dirty="0">
                <a:ln>
                  <a:noFill/>
                </a:ln>
                <a:solidFill>
                  <a:sysClr val="windowText" lastClr="000000"/>
                </a:solidFill>
                <a:effectLst/>
                <a:uLnTx/>
                <a:uFillTx/>
                <a:latin typeface="Verdana"/>
                <a:cs typeface="Verdana"/>
              </a:rPr>
              <a:t>soignant</a:t>
            </a:r>
            <a:r>
              <a:rPr kumimoji="0" sz="1600" b="0" i="0" u="none" strike="noStrike" kern="0" cap="none" spc="0" normalizeH="0" baseline="0" noProof="0" dirty="0">
                <a:ln>
                  <a:noFill/>
                </a:ln>
                <a:solidFill>
                  <a:sysClr val="windowText" lastClr="000000"/>
                </a:solidFill>
                <a:effectLst/>
                <a:uLnTx/>
                <a:uFillTx/>
                <a:latin typeface="Verdana"/>
                <a:cs typeface="Verdana"/>
              </a:rPr>
              <a:t>	</a:t>
            </a:r>
            <a:r>
              <a:rPr kumimoji="0" sz="1600" b="0" i="0" u="none" strike="noStrike" kern="0" cap="none" spc="-10" normalizeH="0" baseline="0" noProof="0" dirty="0">
                <a:ln>
                  <a:noFill/>
                </a:ln>
                <a:solidFill>
                  <a:sysClr val="windowText" lastClr="000000"/>
                </a:solidFill>
                <a:effectLst/>
                <a:uLnTx/>
                <a:uFillTx/>
                <a:latin typeface="Verdana"/>
                <a:cs typeface="Verdana"/>
              </a:rPr>
              <a:t>référent</a:t>
            </a:r>
            <a:r>
              <a:rPr kumimoji="0" sz="1600" b="0" i="0" u="none" strike="noStrike" kern="0" cap="none" spc="0" normalizeH="0" baseline="0" noProof="0" dirty="0">
                <a:ln>
                  <a:noFill/>
                </a:ln>
                <a:solidFill>
                  <a:sysClr val="windowText" lastClr="000000"/>
                </a:solidFill>
                <a:effectLst/>
                <a:uLnTx/>
                <a:uFillTx/>
                <a:latin typeface="Verdana"/>
                <a:cs typeface="Verdana"/>
              </a:rPr>
              <a:t>	</a:t>
            </a:r>
            <a:r>
              <a:rPr kumimoji="0" sz="1600" b="0" i="0" u="none" strike="noStrike" kern="0" cap="none" spc="60" normalizeH="0" baseline="0" noProof="0" dirty="0">
                <a:ln>
                  <a:noFill/>
                </a:ln>
                <a:solidFill>
                  <a:sysClr val="windowText" lastClr="000000"/>
                </a:solidFill>
                <a:effectLst/>
                <a:uLnTx/>
                <a:uFillTx/>
                <a:latin typeface="Verdana"/>
                <a:cs typeface="Verdana"/>
              </a:rPr>
              <a:t>de</a:t>
            </a:r>
            <a:r>
              <a:rPr kumimoji="0" sz="1600" b="0" i="0" u="none" strike="noStrike" kern="0" cap="none" spc="0" normalizeH="0" baseline="0" noProof="0" dirty="0">
                <a:ln>
                  <a:noFill/>
                </a:ln>
                <a:solidFill>
                  <a:sysClr val="windowText" lastClr="000000"/>
                </a:solidFill>
                <a:effectLst/>
                <a:uLnTx/>
                <a:uFillTx/>
                <a:latin typeface="Verdana"/>
                <a:cs typeface="Verdana"/>
              </a:rPr>
              <a:t>	</a:t>
            </a:r>
            <a:r>
              <a:rPr kumimoji="0" sz="1600" b="0" i="0" u="none" strike="noStrike" kern="0" cap="none" spc="55" normalizeH="0" baseline="0" noProof="0" dirty="0">
                <a:ln>
                  <a:noFill/>
                </a:ln>
                <a:solidFill>
                  <a:sysClr val="windowText" lastClr="000000"/>
                </a:solidFill>
                <a:effectLst/>
                <a:uLnTx/>
                <a:uFillTx/>
                <a:latin typeface="Verdana"/>
                <a:cs typeface="Verdana"/>
              </a:rPr>
              <a:t>chaque</a:t>
            </a:r>
            <a:endParaRPr kumimoji="0" sz="1600" b="0" i="0" u="none" strike="noStrike" kern="0" cap="none" spc="0" normalizeH="0" baseline="0" noProof="0">
              <a:ln>
                <a:noFill/>
              </a:ln>
              <a:solidFill>
                <a:sysClr val="windowText" lastClr="000000"/>
              </a:solidFill>
              <a:effectLst/>
              <a:uLnTx/>
              <a:uFillTx/>
              <a:latin typeface="Verdana"/>
              <a:cs typeface="Verdana"/>
            </a:endParaRPr>
          </a:p>
          <a:p>
            <a:pPr marL="908685" marR="0" lvl="0" indent="0" defTabSz="914400" eaLnBrk="1" fontAlgn="auto" latinLnBrk="0" hangingPunct="1">
              <a:lnSpc>
                <a:spcPct val="100000"/>
              </a:lnSpc>
              <a:spcBef>
                <a:spcPts val="190"/>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Verdana"/>
                <a:cs typeface="Verdana"/>
              </a:rPr>
              <a:t>unité.</a:t>
            </a:r>
            <a:endParaRPr kumimoji="0" sz="1600" b="0" i="0" u="none" strike="noStrike" kern="0" cap="none" spc="0" normalizeH="0" baseline="0" noProof="0">
              <a:ln>
                <a:noFill/>
              </a:ln>
              <a:solidFill>
                <a:sysClr val="windowText" lastClr="000000"/>
              </a:solidFill>
              <a:effectLst/>
              <a:uLnTx/>
              <a:uFillTx/>
              <a:latin typeface="Verdana"/>
              <a:cs typeface="Verdan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Verdana"/>
              <a:cs typeface="Verdana"/>
            </a:endParaRPr>
          </a:p>
          <a:p>
            <a:pPr marL="0" marR="0" lvl="0" indent="0" defTabSz="914400" eaLnBrk="1" fontAlgn="auto" latinLnBrk="0" hangingPunct="1">
              <a:lnSpc>
                <a:spcPct val="100000"/>
              </a:lnSpc>
              <a:spcBef>
                <a:spcPts val="53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Verdana"/>
              <a:cs typeface="Verdana"/>
            </a:endParaRPr>
          </a:p>
          <a:p>
            <a:pPr marL="354965" marR="0" lvl="0" indent="-342265" defTabSz="914400" eaLnBrk="1" fontAlgn="auto" latinLnBrk="0" hangingPunct="1">
              <a:lnSpc>
                <a:spcPct val="100000"/>
              </a:lnSpc>
              <a:spcBef>
                <a:spcPts val="0"/>
              </a:spcBef>
              <a:spcAft>
                <a:spcPts val="0"/>
              </a:spcAft>
              <a:buClrTx/>
              <a:buSzTx/>
              <a:buFont typeface="Wingdings"/>
              <a:buChar char=""/>
              <a:tabLst>
                <a:tab pos="354965" algn="l"/>
              </a:tabLst>
              <a:defRPr/>
            </a:pPr>
            <a:r>
              <a:rPr kumimoji="0" sz="1600" b="1" i="0" u="none" strike="noStrike" kern="0" cap="none" spc="-85" normalizeH="0" baseline="0" noProof="0" dirty="0">
                <a:ln>
                  <a:noFill/>
                </a:ln>
                <a:solidFill>
                  <a:srgbClr val="01805E"/>
                </a:solidFill>
                <a:effectLst/>
                <a:uLnTx/>
                <a:uFillTx/>
                <a:latin typeface="Tahoma"/>
                <a:cs typeface="Tahoma"/>
              </a:rPr>
              <a:t>Lien</a:t>
            </a:r>
            <a:r>
              <a:rPr kumimoji="0" sz="1600" b="1" i="0" u="none" strike="noStrike" kern="0" cap="none" spc="-35" normalizeH="0" baseline="0" noProof="0" dirty="0">
                <a:ln>
                  <a:noFill/>
                </a:ln>
                <a:solidFill>
                  <a:srgbClr val="01805E"/>
                </a:solidFill>
                <a:effectLst/>
                <a:uLnTx/>
                <a:uFillTx/>
                <a:latin typeface="Tahoma"/>
                <a:cs typeface="Tahoma"/>
              </a:rPr>
              <a:t> </a:t>
            </a:r>
            <a:r>
              <a:rPr kumimoji="0" sz="1600" b="1" i="0" u="none" strike="noStrike" kern="0" cap="none" spc="0" normalizeH="0" baseline="0" noProof="0" dirty="0">
                <a:ln>
                  <a:noFill/>
                </a:ln>
                <a:solidFill>
                  <a:srgbClr val="01805E"/>
                </a:solidFill>
                <a:effectLst/>
                <a:uLnTx/>
                <a:uFillTx/>
                <a:latin typeface="Tahoma"/>
                <a:cs typeface="Tahoma"/>
              </a:rPr>
              <a:t>du</a:t>
            </a:r>
            <a:r>
              <a:rPr kumimoji="0" sz="1600" b="1" i="0" u="none" strike="noStrike" kern="0" cap="none" spc="-90" normalizeH="0" baseline="0" noProof="0" dirty="0">
                <a:ln>
                  <a:noFill/>
                </a:ln>
                <a:solidFill>
                  <a:srgbClr val="01805E"/>
                </a:solidFill>
                <a:effectLst/>
                <a:uLnTx/>
                <a:uFillTx/>
                <a:latin typeface="Tahoma"/>
                <a:cs typeface="Tahoma"/>
              </a:rPr>
              <a:t> </a:t>
            </a:r>
            <a:r>
              <a:rPr kumimoji="0" sz="1600" b="1" i="0" u="none" strike="noStrike" kern="0" cap="none" spc="-195" normalizeH="0" baseline="0" noProof="0" dirty="0">
                <a:ln>
                  <a:noFill/>
                </a:ln>
                <a:solidFill>
                  <a:srgbClr val="01805E"/>
                </a:solidFill>
                <a:effectLst/>
                <a:uLnTx/>
                <a:uFillTx/>
                <a:latin typeface="Tahoma"/>
                <a:cs typeface="Tahoma"/>
              </a:rPr>
              <a:t>RHES</a:t>
            </a:r>
            <a:r>
              <a:rPr kumimoji="0" sz="1600" b="1" i="0" u="none" strike="noStrike" kern="0" cap="none" spc="5" normalizeH="0" baseline="0" noProof="0" dirty="0">
                <a:ln>
                  <a:noFill/>
                </a:ln>
                <a:solidFill>
                  <a:srgbClr val="01805E"/>
                </a:solidFill>
                <a:effectLst/>
                <a:uLnTx/>
                <a:uFillTx/>
                <a:latin typeface="Tahoma"/>
                <a:cs typeface="Tahoma"/>
              </a:rPr>
              <a:t> </a:t>
            </a:r>
            <a:r>
              <a:rPr kumimoji="0" sz="1600" b="1" i="0" u="none" strike="noStrike" kern="0" cap="none" spc="70" normalizeH="0" baseline="0" noProof="0" dirty="0">
                <a:ln>
                  <a:noFill/>
                </a:ln>
                <a:solidFill>
                  <a:srgbClr val="01805E"/>
                </a:solidFill>
                <a:effectLst/>
                <a:uLnTx/>
                <a:uFillTx/>
                <a:latin typeface="Tahoma"/>
                <a:cs typeface="Tahoma"/>
              </a:rPr>
              <a:t>avec</a:t>
            </a:r>
            <a:r>
              <a:rPr kumimoji="0" sz="1600" b="1" i="0" u="none" strike="noStrike" kern="0" cap="none" spc="-30" normalizeH="0" baseline="0" noProof="0" dirty="0">
                <a:ln>
                  <a:noFill/>
                </a:ln>
                <a:solidFill>
                  <a:srgbClr val="01805E"/>
                </a:solidFill>
                <a:effectLst/>
                <a:uLnTx/>
                <a:uFillTx/>
                <a:latin typeface="Tahoma"/>
                <a:cs typeface="Tahoma"/>
              </a:rPr>
              <a:t> </a:t>
            </a:r>
            <a:r>
              <a:rPr kumimoji="0" sz="1600" b="1" i="0" u="none" strike="noStrike" kern="0" cap="none" spc="-35" normalizeH="0" baseline="0" noProof="0" dirty="0">
                <a:ln>
                  <a:noFill/>
                </a:ln>
                <a:solidFill>
                  <a:srgbClr val="01805E"/>
                </a:solidFill>
                <a:effectLst/>
                <a:uLnTx/>
                <a:uFillTx/>
                <a:latin typeface="Tahoma"/>
                <a:cs typeface="Tahoma"/>
              </a:rPr>
              <a:t>les</a:t>
            </a:r>
            <a:r>
              <a:rPr kumimoji="0" sz="1600" b="1" i="0" u="none" strike="noStrike" kern="0" cap="none" spc="-50" normalizeH="0" baseline="0" noProof="0" dirty="0">
                <a:ln>
                  <a:noFill/>
                </a:ln>
                <a:solidFill>
                  <a:srgbClr val="01805E"/>
                </a:solidFill>
                <a:effectLst/>
                <a:uLnTx/>
                <a:uFillTx/>
                <a:latin typeface="Tahoma"/>
                <a:cs typeface="Tahoma"/>
              </a:rPr>
              <a:t> </a:t>
            </a:r>
            <a:r>
              <a:rPr kumimoji="0" sz="1600" b="1" i="0" u="none" strike="noStrike" kern="0" cap="none" spc="0" normalizeH="0" baseline="0" noProof="0" dirty="0">
                <a:ln>
                  <a:noFill/>
                </a:ln>
                <a:solidFill>
                  <a:srgbClr val="01805E"/>
                </a:solidFill>
                <a:effectLst/>
                <a:uLnTx/>
                <a:uFillTx/>
                <a:latin typeface="Tahoma"/>
                <a:cs typeface="Tahoma"/>
              </a:rPr>
              <a:t>équipes</a:t>
            </a:r>
            <a:r>
              <a:rPr kumimoji="0" sz="1600" b="1" i="0" u="none" strike="noStrike" kern="0" cap="none" spc="-35" normalizeH="0" baseline="0" noProof="0" dirty="0">
                <a:ln>
                  <a:noFill/>
                </a:ln>
                <a:solidFill>
                  <a:srgbClr val="01805E"/>
                </a:solidFill>
                <a:effectLst/>
                <a:uLnTx/>
                <a:uFillTx/>
                <a:latin typeface="Tahoma"/>
                <a:cs typeface="Tahoma"/>
              </a:rPr>
              <a:t> </a:t>
            </a:r>
            <a:r>
              <a:rPr kumimoji="0" sz="1600" b="0" i="0" u="none" strike="noStrike" kern="0" cap="none" spc="-340" normalizeH="0" baseline="0" noProof="0" dirty="0">
                <a:ln>
                  <a:noFill/>
                </a:ln>
                <a:solidFill>
                  <a:sysClr val="windowText" lastClr="000000"/>
                </a:solidFill>
                <a:effectLst/>
                <a:uLnTx/>
                <a:uFillTx/>
                <a:latin typeface="Verdana"/>
                <a:cs typeface="Verdana"/>
              </a:rPr>
              <a:t>:</a:t>
            </a:r>
            <a:endParaRPr kumimoji="0" sz="1600" b="0" i="0" u="none" strike="noStrike" kern="0" cap="none" spc="0" normalizeH="0" baseline="0" noProof="0">
              <a:ln>
                <a:noFill/>
              </a:ln>
              <a:solidFill>
                <a:sysClr val="windowText" lastClr="000000"/>
              </a:solidFill>
              <a:effectLst/>
              <a:uLnTx/>
              <a:uFillTx/>
              <a:latin typeface="Verdana"/>
              <a:cs typeface="Verdana"/>
            </a:endParaRPr>
          </a:p>
          <a:p>
            <a:pPr marL="1040765" marR="0" lvl="1" indent="-342265" defTabSz="914400" eaLnBrk="1" fontAlgn="auto" latinLnBrk="0" hangingPunct="1">
              <a:lnSpc>
                <a:spcPct val="100000"/>
              </a:lnSpc>
              <a:spcBef>
                <a:spcPts val="190"/>
              </a:spcBef>
              <a:spcAft>
                <a:spcPts val="0"/>
              </a:spcAft>
              <a:buClrTx/>
              <a:buSzTx/>
              <a:buFont typeface="Wingdings"/>
              <a:buChar char=""/>
              <a:tabLst>
                <a:tab pos="1040765" algn="l"/>
              </a:tabLst>
              <a:defRPr/>
            </a:pPr>
            <a:r>
              <a:rPr kumimoji="0" sz="1600" b="0" i="0" u="none" strike="noStrike" kern="0" cap="none" spc="-40" normalizeH="0" baseline="0" noProof="0" dirty="0">
                <a:ln>
                  <a:noFill/>
                </a:ln>
                <a:solidFill>
                  <a:sysClr val="windowText" lastClr="000000"/>
                </a:solidFill>
                <a:effectLst/>
                <a:uLnTx/>
                <a:uFillTx/>
                <a:latin typeface="Verdana"/>
                <a:cs typeface="Verdana"/>
              </a:rPr>
              <a:t>Articulation</a:t>
            </a:r>
            <a:r>
              <a:rPr kumimoji="0" sz="1600" b="0" i="0" u="none" strike="noStrike" kern="0" cap="none" spc="-95" normalizeH="0" baseline="0" noProof="0" dirty="0">
                <a:ln>
                  <a:noFill/>
                </a:ln>
                <a:solidFill>
                  <a:sysClr val="windowText" lastClr="000000"/>
                </a:solidFill>
                <a:effectLst/>
                <a:uLnTx/>
                <a:uFillTx/>
                <a:latin typeface="Verdana"/>
                <a:cs typeface="Verdana"/>
              </a:rPr>
              <a:t> </a:t>
            </a:r>
            <a:r>
              <a:rPr kumimoji="0" sz="1600" b="0" i="0" u="none" strike="noStrike" kern="0" cap="none" spc="-20" normalizeH="0" baseline="0" noProof="0" dirty="0">
                <a:ln>
                  <a:noFill/>
                </a:ln>
                <a:solidFill>
                  <a:sysClr val="windowText" lastClr="000000"/>
                </a:solidFill>
                <a:effectLst/>
                <a:uLnTx/>
                <a:uFillTx/>
                <a:latin typeface="Verdana"/>
                <a:cs typeface="Verdana"/>
              </a:rPr>
              <a:t>des</a:t>
            </a:r>
            <a:r>
              <a:rPr kumimoji="0" sz="1600" b="0" i="0" u="none" strike="noStrike" kern="0" cap="none" spc="-85" normalizeH="0" baseline="0" noProof="0" dirty="0">
                <a:ln>
                  <a:noFill/>
                </a:ln>
                <a:solidFill>
                  <a:sysClr val="windowText" lastClr="000000"/>
                </a:solidFill>
                <a:effectLst/>
                <a:uLnTx/>
                <a:uFillTx/>
                <a:latin typeface="Verdana"/>
                <a:cs typeface="Verdana"/>
              </a:rPr>
              <a:t> </a:t>
            </a:r>
            <a:r>
              <a:rPr kumimoji="0" sz="1600" b="0" i="0" u="none" strike="noStrike" kern="0" cap="none" spc="-110" normalizeH="0" baseline="0" noProof="0" dirty="0">
                <a:ln>
                  <a:noFill/>
                </a:ln>
                <a:solidFill>
                  <a:sysClr val="windowText" lastClr="000000"/>
                </a:solidFill>
                <a:effectLst/>
                <a:uLnTx/>
                <a:uFillTx/>
                <a:latin typeface="Verdana"/>
                <a:cs typeface="Verdana"/>
              </a:rPr>
              <a:t>soins</a:t>
            </a:r>
            <a:r>
              <a:rPr kumimoji="0" sz="1600" b="0" i="0" u="none" strike="noStrike" kern="0" cap="none" spc="-95"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et</a:t>
            </a:r>
            <a:r>
              <a:rPr kumimoji="0" sz="1600" b="0" i="0" u="none" strike="noStrike" kern="0" cap="none" spc="-105" normalizeH="0" baseline="0" noProof="0" dirty="0">
                <a:ln>
                  <a:noFill/>
                </a:ln>
                <a:solidFill>
                  <a:sysClr val="windowText" lastClr="000000"/>
                </a:solidFill>
                <a:effectLst/>
                <a:uLnTx/>
                <a:uFillTx/>
                <a:latin typeface="Verdana"/>
                <a:cs typeface="Verdana"/>
              </a:rPr>
              <a:t> </a:t>
            </a:r>
            <a:r>
              <a:rPr kumimoji="0" sz="1600" b="0" i="0" u="none" strike="noStrike" kern="0" cap="none" spc="-60" normalizeH="0" baseline="0" noProof="0" dirty="0">
                <a:ln>
                  <a:noFill/>
                </a:ln>
                <a:solidFill>
                  <a:sysClr val="windowText" lastClr="000000"/>
                </a:solidFill>
                <a:effectLst/>
                <a:uLnTx/>
                <a:uFillTx/>
                <a:latin typeface="Verdana"/>
                <a:cs typeface="Verdana"/>
              </a:rPr>
              <a:t>travail</a:t>
            </a:r>
            <a:r>
              <a:rPr kumimoji="0" sz="1600" b="0" i="0" u="none" strike="noStrike" kern="0" cap="none" spc="-120" normalizeH="0" baseline="0" noProof="0" dirty="0">
                <a:ln>
                  <a:noFill/>
                </a:ln>
                <a:solidFill>
                  <a:sysClr val="windowText" lastClr="000000"/>
                </a:solidFill>
                <a:effectLst/>
                <a:uLnTx/>
                <a:uFillTx/>
                <a:latin typeface="Verdana"/>
                <a:cs typeface="Verdana"/>
              </a:rPr>
              <a:t> </a:t>
            </a:r>
            <a:r>
              <a:rPr kumimoji="0" sz="1600" b="0" i="0" u="none" strike="noStrike" kern="0" cap="none" spc="-60" normalizeH="0" baseline="0" noProof="0" dirty="0">
                <a:ln>
                  <a:noFill/>
                </a:ln>
                <a:solidFill>
                  <a:sysClr val="windowText" lastClr="000000"/>
                </a:solidFill>
                <a:effectLst/>
                <a:uLnTx/>
                <a:uFillTx/>
                <a:latin typeface="Verdana"/>
                <a:cs typeface="Verdana"/>
              </a:rPr>
              <a:t>mutualisé</a:t>
            </a:r>
            <a:r>
              <a:rPr kumimoji="0" sz="1600" b="0" i="0" u="none" strike="noStrike" kern="0" cap="none" spc="-100" normalizeH="0" baseline="0" noProof="0" dirty="0">
                <a:ln>
                  <a:noFill/>
                </a:ln>
                <a:solidFill>
                  <a:sysClr val="windowText" lastClr="000000"/>
                </a:solidFill>
                <a:effectLst/>
                <a:uLnTx/>
                <a:uFillTx/>
                <a:latin typeface="Verdana"/>
                <a:cs typeface="Verdana"/>
              </a:rPr>
              <a:t> </a:t>
            </a:r>
            <a:r>
              <a:rPr kumimoji="0" sz="1600" b="0" i="0" u="none" strike="noStrike" kern="0" cap="none" spc="-365" normalizeH="0" baseline="0" noProof="0" dirty="0">
                <a:ln>
                  <a:noFill/>
                </a:ln>
                <a:solidFill>
                  <a:sysClr val="windowText" lastClr="000000"/>
                </a:solidFill>
                <a:effectLst/>
                <a:uLnTx/>
                <a:uFillTx/>
                <a:latin typeface="Verdana"/>
                <a:cs typeface="Verdana"/>
              </a:rPr>
              <a:t>«</a:t>
            </a:r>
            <a:r>
              <a:rPr kumimoji="0" sz="1600" b="0" i="0" u="none" strike="noStrike" kern="0" cap="none" spc="-80" normalizeH="0" baseline="0" noProof="0" dirty="0">
                <a:ln>
                  <a:noFill/>
                </a:ln>
                <a:solidFill>
                  <a:sysClr val="windowText" lastClr="000000"/>
                </a:solidFill>
                <a:effectLst/>
                <a:uLnTx/>
                <a:uFillTx/>
                <a:latin typeface="Verdana"/>
                <a:cs typeface="Verdana"/>
              </a:rPr>
              <a:t> </a:t>
            </a:r>
            <a:r>
              <a:rPr kumimoji="0" sz="1600" b="0" i="0" u="none" strike="noStrike" kern="0" cap="none" spc="-10" normalizeH="0" baseline="0" noProof="0" dirty="0">
                <a:ln>
                  <a:noFill/>
                </a:ln>
                <a:solidFill>
                  <a:sysClr val="windowText" lastClr="000000"/>
                </a:solidFill>
                <a:effectLst/>
                <a:uLnTx/>
                <a:uFillTx/>
                <a:latin typeface="Verdana"/>
                <a:cs typeface="Verdana"/>
              </a:rPr>
              <a:t>entraide</a:t>
            </a:r>
            <a:r>
              <a:rPr kumimoji="0" sz="1600" b="0" i="0" u="none" strike="noStrike" kern="0" cap="none" spc="-75" normalizeH="0" baseline="0" noProof="0" dirty="0">
                <a:ln>
                  <a:noFill/>
                </a:ln>
                <a:solidFill>
                  <a:sysClr val="windowText" lastClr="000000"/>
                </a:solidFill>
                <a:effectLst/>
                <a:uLnTx/>
                <a:uFillTx/>
                <a:latin typeface="Verdana"/>
                <a:cs typeface="Verdana"/>
              </a:rPr>
              <a:t> </a:t>
            </a:r>
            <a:r>
              <a:rPr kumimoji="0" sz="1600" b="0" i="0" u="none" strike="noStrike" kern="0" cap="none" spc="-365" normalizeH="0" baseline="0" noProof="0" dirty="0">
                <a:ln>
                  <a:noFill/>
                </a:ln>
                <a:solidFill>
                  <a:sysClr val="windowText" lastClr="000000"/>
                </a:solidFill>
                <a:effectLst/>
                <a:uLnTx/>
                <a:uFillTx/>
                <a:latin typeface="Verdana"/>
                <a:cs typeface="Verdana"/>
              </a:rPr>
              <a:t>»</a:t>
            </a:r>
            <a:r>
              <a:rPr kumimoji="0" sz="1600" b="0" i="0" u="none" strike="noStrike" kern="0" cap="none" spc="-110" normalizeH="0" baseline="0" noProof="0" dirty="0">
                <a:ln>
                  <a:noFill/>
                </a:ln>
                <a:solidFill>
                  <a:sysClr val="windowText" lastClr="000000"/>
                </a:solidFill>
                <a:effectLst/>
                <a:uLnTx/>
                <a:uFillTx/>
                <a:latin typeface="Verdana"/>
                <a:cs typeface="Verdana"/>
              </a:rPr>
              <a:t> </a:t>
            </a:r>
            <a:r>
              <a:rPr kumimoji="0" sz="1600" b="0" i="0" u="none" strike="noStrike" kern="0" cap="none" spc="-80" normalizeH="0" baseline="0" noProof="0" dirty="0">
                <a:ln>
                  <a:noFill/>
                </a:ln>
                <a:solidFill>
                  <a:sysClr val="windowText" lastClr="000000"/>
                </a:solidFill>
                <a:effectLst/>
                <a:uLnTx/>
                <a:uFillTx/>
                <a:latin typeface="Verdana"/>
                <a:cs typeface="Verdana"/>
              </a:rPr>
              <a:t>(professionnels,</a:t>
            </a:r>
            <a:r>
              <a:rPr kumimoji="0" sz="1600" b="0" i="0" u="none" strike="noStrike" kern="0" cap="none" spc="-55" normalizeH="0" baseline="0" noProof="0" dirty="0">
                <a:ln>
                  <a:noFill/>
                </a:ln>
                <a:solidFill>
                  <a:sysClr val="windowText" lastClr="000000"/>
                </a:solidFill>
                <a:effectLst/>
                <a:uLnTx/>
                <a:uFillTx/>
                <a:latin typeface="Verdana"/>
                <a:cs typeface="Verdana"/>
              </a:rPr>
              <a:t> </a:t>
            </a:r>
            <a:r>
              <a:rPr kumimoji="0" sz="1600" b="0" i="0" u="none" strike="noStrike" kern="0" cap="none" spc="-10" normalizeH="0" baseline="0" noProof="0" dirty="0">
                <a:ln>
                  <a:noFill/>
                </a:ln>
                <a:solidFill>
                  <a:sysClr val="windowText" lastClr="000000"/>
                </a:solidFill>
                <a:effectLst/>
                <a:uLnTx/>
                <a:uFillTx/>
                <a:latin typeface="Verdana"/>
                <a:cs typeface="Verdana"/>
              </a:rPr>
              <a:t>pairs</a:t>
            </a:r>
            <a:endParaRPr kumimoji="0" sz="1600" b="0" i="0" u="none" strike="noStrike" kern="0" cap="none" spc="0" normalizeH="0" baseline="0" noProof="0">
              <a:ln>
                <a:noFill/>
              </a:ln>
              <a:solidFill>
                <a:sysClr val="windowText" lastClr="000000"/>
              </a:solidFill>
              <a:effectLst/>
              <a:uLnTx/>
              <a:uFillTx/>
              <a:latin typeface="Verdana"/>
              <a:cs typeface="Verdana"/>
            </a:endParaRPr>
          </a:p>
          <a:p>
            <a:pPr marL="1041400" marR="0" lvl="0" indent="0" defTabSz="914400" eaLnBrk="1" fontAlgn="auto" latinLnBrk="0" hangingPunct="1">
              <a:lnSpc>
                <a:spcPct val="100000"/>
              </a:lnSpc>
              <a:spcBef>
                <a:spcPts val="195"/>
              </a:spcBef>
              <a:spcAft>
                <a:spcPts val="0"/>
              </a:spcAft>
              <a:buClrTx/>
              <a:buSzTx/>
              <a:buFontTx/>
              <a:buNone/>
              <a:tabLst/>
              <a:defRPr/>
            </a:pPr>
            <a:r>
              <a:rPr kumimoji="0" sz="1600" b="0" i="0" u="none" strike="noStrike" kern="0" cap="none" spc="-20" normalizeH="0" baseline="0" noProof="0" dirty="0">
                <a:ln>
                  <a:noFill/>
                </a:ln>
                <a:solidFill>
                  <a:sysClr val="windowText" lastClr="000000"/>
                </a:solidFill>
                <a:effectLst/>
                <a:uLnTx/>
                <a:uFillTx/>
                <a:latin typeface="Verdana"/>
                <a:cs typeface="Verdana"/>
              </a:rPr>
              <a:t>aidants</a:t>
            </a:r>
            <a:r>
              <a:rPr kumimoji="0" sz="1600" b="0" i="0" u="none" strike="noStrike" kern="0" cap="none" spc="-80" normalizeH="0" baseline="0" noProof="0" dirty="0">
                <a:ln>
                  <a:noFill/>
                </a:ln>
                <a:solidFill>
                  <a:sysClr val="windowText" lastClr="000000"/>
                </a:solidFill>
                <a:effectLst/>
                <a:uLnTx/>
                <a:uFillTx/>
                <a:latin typeface="Verdana"/>
                <a:cs typeface="Verdana"/>
              </a:rPr>
              <a:t> </a:t>
            </a:r>
            <a:r>
              <a:rPr kumimoji="0" sz="1600" b="0" i="0" u="none" strike="noStrike" kern="0" cap="none" spc="-85" normalizeH="0" baseline="0" noProof="0" dirty="0">
                <a:ln>
                  <a:noFill/>
                </a:ln>
                <a:solidFill>
                  <a:sysClr val="windowText" lastClr="000000"/>
                </a:solidFill>
                <a:effectLst/>
                <a:uLnTx/>
                <a:uFillTx/>
                <a:latin typeface="Verdana"/>
                <a:cs typeface="Verdana"/>
              </a:rPr>
              <a:t>salariés,</a:t>
            </a:r>
            <a:r>
              <a:rPr kumimoji="0" sz="1600" b="0" i="0" u="none" strike="noStrike" kern="0" cap="none" spc="-120" normalizeH="0" baseline="0" noProof="0" dirty="0">
                <a:ln>
                  <a:noFill/>
                </a:ln>
                <a:solidFill>
                  <a:sysClr val="windowText" lastClr="000000"/>
                </a:solidFill>
                <a:effectLst/>
                <a:uLnTx/>
                <a:uFillTx/>
                <a:latin typeface="Verdana"/>
                <a:cs typeface="Verdana"/>
              </a:rPr>
              <a:t> </a:t>
            </a:r>
            <a:r>
              <a:rPr kumimoji="0" sz="1600" b="0" i="0" u="none" strike="noStrike" kern="0" cap="none" spc="-75" normalizeH="0" baseline="0" noProof="0" dirty="0">
                <a:ln>
                  <a:noFill/>
                </a:ln>
                <a:solidFill>
                  <a:sysClr val="windowText" lastClr="000000"/>
                </a:solidFill>
                <a:effectLst/>
                <a:uLnTx/>
                <a:uFillTx/>
                <a:latin typeface="Verdana"/>
                <a:cs typeface="Verdana"/>
              </a:rPr>
              <a:t>usagers,</a:t>
            </a:r>
            <a:r>
              <a:rPr kumimoji="0" sz="1600" b="0" i="0" u="none" strike="noStrike" kern="0" cap="none" spc="-80" normalizeH="0" baseline="0" noProof="0" dirty="0">
                <a:ln>
                  <a:noFill/>
                </a:ln>
                <a:solidFill>
                  <a:sysClr val="windowText" lastClr="000000"/>
                </a:solidFill>
                <a:effectLst/>
                <a:uLnTx/>
                <a:uFillTx/>
                <a:latin typeface="Verdana"/>
                <a:cs typeface="Verdana"/>
              </a:rPr>
              <a:t> </a:t>
            </a:r>
            <a:r>
              <a:rPr kumimoji="0" sz="1600" b="0" i="0" u="none" strike="noStrike" kern="0" cap="none" spc="-10" normalizeH="0" baseline="0" noProof="0" dirty="0">
                <a:ln>
                  <a:noFill/>
                </a:ln>
                <a:solidFill>
                  <a:sysClr val="windowText" lastClr="000000"/>
                </a:solidFill>
                <a:effectLst/>
                <a:uLnTx/>
                <a:uFillTx/>
                <a:latin typeface="Verdana"/>
                <a:cs typeface="Verdana"/>
              </a:rPr>
              <a:t>etc.),</a:t>
            </a:r>
            <a:endParaRPr kumimoji="0" sz="1600" b="0" i="0" u="none" strike="noStrike" kern="0" cap="none" spc="0" normalizeH="0" baseline="0" noProof="0">
              <a:ln>
                <a:noFill/>
              </a:ln>
              <a:solidFill>
                <a:sysClr val="windowText" lastClr="000000"/>
              </a:solidFill>
              <a:effectLst/>
              <a:uLnTx/>
              <a:uFillTx/>
              <a:latin typeface="Verdana"/>
              <a:cs typeface="Verdana"/>
            </a:endParaRPr>
          </a:p>
          <a:p>
            <a:pPr marL="1040765" marR="0" lvl="1" indent="-342265" defTabSz="914400" eaLnBrk="1" fontAlgn="auto" latinLnBrk="0" hangingPunct="1">
              <a:lnSpc>
                <a:spcPct val="100000"/>
              </a:lnSpc>
              <a:spcBef>
                <a:spcPts val="195"/>
              </a:spcBef>
              <a:spcAft>
                <a:spcPts val="0"/>
              </a:spcAft>
              <a:buClrTx/>
              <a:buSzTx/>
              <a:buFont typeface="Wingdings"/>
              <a:buChar char=""/>
              <a:tabLst>
                <a:tab pos="1040765" algn="l"/>
              </a:tabLst>
              <a:defRPr/>
            </a:pPr>
            <a:r>
              <a:rPr kumimoji="0" sz="1600" b="0" i="0" u="none" strike="noStrike" kern="0" cap="none" spc="-110" normalizeH="0" baseline="0" noProof="0" dirty="0">
                <a:ln>
                  <a:noFill/>
                </a:ln>
                <a:solidFill>
                  <a:sysClr val="windowText" lastClr="000000"/>
                </a:solidFill>
                <a:effectLst/>
                <a:uLnTx/>
                <a:uFillTx/>
                <a:latin typeface="Verdana"/>
                <a:cs typeface="Verdana"/>
              </a:rPr>
              <a:t>Prise</a:t>
            </a:r>
            <a:r>
              <a:rPr kumimoji="0" sz="1600" b="0" i="0" u="none" strike="noStrike" kern="0" cap="none" spc="-15"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en</a:t>
            </a:r>
            <a:r>
              <a:rPr kumimoji="0" sz="1600" b="0" i="0" u="none" strike="noStrike" kern="0" cap="none" spc="-25"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charge</a:t>
            </a:r>
            <a:r>
              <a:rPr kumimoji="0" sz="1600" b="0" i="0" u="none" strike="noStrike" kern="0" cap="none" spc="-5" normalizeH="0" baseline="0" noProof="0" dirty="0">
                <a:ln>
                  <a:noFill/>
                </a:ln>
                <a:solidFill>
                  <a:sysClr val="windowText" lastClr="000000"/>
                </a:solidFill>
                <a:effectLst/>
                <a:uLnTx/>
                <a:uFillTx/>
                <a:latin typeface="Verdana"/>
                <a:cs typeface="Verdana"/>
              </a:rPr>
              <a:t> </a:t>
            </a:r>
            <a:r>
              <a:rPr kumimoji="0" sz="1600" b="0" i="0" u="none" strike="noStrike" kern="0" cap="none" spc="-10" normalizeH="0" baseline="0" noProof="0" dirty="0">
                <a:ln>
                  <a:noFill/>
                </a:ln>
                <a:solidFill>
                  <a:sysClr val="windowText" lastClr="000000"/>
                </a:solidFill>
                <a:effectLst/>
                <a:uLnTx/>
                <a:uFillTx/>
                <a:latin typeface="Verdana"/>
                <a:cs typeface="Verdana"/>
              </a:rPr>
              <a:t>pluriprofessionnelle.</a:t>
            </a:r>
            <a:endParaRPr kumimoji="0" sz="1600" b="0" i="0" u="none" strike="noStrike" kern="0" cap="none" spc="0" normalizeH="0" baseline="0" noProof="0">
              <a:ln>
                <a:noFill/>
              </a:ln>
              <a:solidFill>
                <a:sysClr val="windowText" lastClr="000000"/>
              </a:solidFill>
              <a:effectLst/>
              <a:uLnTx/>
              <a:uFillTx/>
              <a:latin typeface="Verdana"/>
              <a:cs typeface="Verdana"/>
            </a:endParaRPr>
          </a:p>
          <a:p>
            <a:pPr marL="0" marR="0" lvl="1" indent="0" defTabSz="914400" eaLnBrk="1" fontAlgn="auto" latinLnBrk="0" hangingPunct="1">
              <a:lnSpc>
                <a:spcPct val="100000"/>
              </a:lnSpc>
              <a:spcBef>
                <a:spcPts val="0"/>
              </a:spcBef>
              <a:spcAft>
                <a:spcPts val="0"/>
              </a:spcAft>
              <a:buClrTx/>
              <a:buSzTx/>
              <a:buFont typeface="Wingdings"/>
              <a:buChar char=""/>
              <a:tabLst/>
              <a:defRPr/>
            </a:pPr>
            <a:endParaRPr kumimoji="0" sz="1600" b="0" i="0" u="none" strike="noStrike" kern="0" cap="none" spc="0" normalizeH="0" baseline="0" noProof="0">
              <a:ln>
                <a:noFill/>
              </a:ln>
              <a:solidFill>
                <a:sysClr val="windowText" lastClr="000000"/>
              </a:solidFill>
              <a:effectLst/>
              <a:uLnTx/>
              <a:uFillTx/>
              <a:latin typeface="Verdana"/>
              <a:cs typeface="Verdana"/>
            </a:endParaRPr>
          </a:p>
          <a:p>
            <a:pPr marL="0" marR="0" lvl="1" indent="0" defTabSz="914400" eaLnBrk="1" fontAlgn="auto" latinLnBrk="0" hangingPunct="1">
              <a:lnSpc>
                <a:spcPct val="100000"/>
              </a:lnSpc>
              <a:spcBef>
                <a:spcPts val="525"/>
              </a:spcBef>
              <a:spcAft>
                <a:spcPts val="0"/>
              </a:spcAft>
              <a:buClrTx/>
              <a:buSzTx/>
              <a:buFont typeface="Wingdings"/>
              <a:buChar char=""/>
              <a:tabLst/>
              <a:defRPr/>
            </a:pPr>
            <a:endParaRPr kumimoji="0" sz="1600" b="0" i="0" u="none" strike="noStrike" kern="0" cap="none" spc="0" normalizeH="0" baseline="0" noProof="0">
              <a:ln>
                <a:noFill/>
              </a:ln>
              <a:solidFill>
                <a:sysClr val="windowText" lastClr="000000"/>
              </a:solidFill>
              <a:effectLst/>
              <a:uLnTx/>
              <a:uFillTx/>
              <a:latin typeface="Verdana"/>
              <a:cs typeface="Verdana"/>
            </a:endParaRPr>
          </a:p>
          <a:p>
            <a:pPr marL="354965" marR="0" lvl="0" indent="-342265" defTabSz="914400" eaLnBrk="1" fontAlgn="auto" latinLnBrk="0" hangingPunct="1">
              <a:lnSpc>
                <a:spcPct val="100000"/>
              </a:lnSpc>
              <a:spcBef>
                <a:spcPts val="0"/>
              </a:spcBef>
              <a:spcAft>
                <a:spcPts val="0"/>
              </a:spcAft>
              <a:buClrTx/>
              <a:buSzTx/>
              <a:buFont typeface="Wingdings"/>
              <a:buChar char=""/>
              <a:tabLst>
                <a:tab pos="354965" algn="l"/>
              </a:tabLst>
              <a:defRPr/>
            </a:pPr>
            <a:r>
              <a:rPr kumimoji="0" sz="1600" b="1" i="0" u="none" strike="noStrike" kern="0" cap="none" spc="0" normalizeH="0" baseline="0" noProof="0" dirty="0">
                <a:ln>
                  <a:noFill/>
                </a:ln>
                <a:solidFill>
                  <a:srgbClr val="01805E"/>
                </a:solidFill>
                <a:effectLst/>
                <a:uLnTx/>
                <a:uFillTx/>
                <a:latin typeface="Tahoma"/>
                <a:cs typeface="Tahoma"/>
              </a:rPr>
              <a:t>Des</a:t>
            </a:r>
            <a:r>
              <a:rPr kumimoji="0" sz="1600" b="1" i="0" u="none" strike="noStrike" kern="0" cap="none" spc="220" normalizeH="0" baseline="0" noProof="0" dirty="0">
                <a:ln>
                  <a:noFill/>
                </a:ln>
                <a:solidFill>
                  <a:srgbClr val="01805E"/>
                </a:solidFill>
                <a:effectLst/>
                <a:uLnTx/>
                <a:uFillTx/>
                <a:latin typeface="Tahoma"/>
                <a:cs typeface="Tahoma"/>
              </a:rPr>
              <a:t> </a:t>
            </a:r>
            <a:r>
              <a:rPr kumimoji="0" sz="1600" b="1" i="0" u="none" strike="noStrike" kern="0" cap="none" spc="-70" normalizeH="0" baseline="0" noProof="0" dirty="0">
                <a:ln>
                  <a:noFill/>
                </a:ln>
                <a:solidFill>
                  <a:srgbClr val="01805E"/>
                </a:solidFill>
                <a:effectLst/>
                <a:uLnTx/>
                <a:uFillTx/>
                <a:latin typeface="Tahoma"/>
                <a:cs typeface="Tahoma"/>
              </a:rPr>
              <a:t>structures</a:t>
            </a:r>
            <a:r>
              <a:rPr kumimoji="0" sz="1600" b="1" i="0" u="none" strike="noStrike" kern="0" cap="none" spc="235" normalizeH="0" baseline="0" noProof="0" dirty="0">
                <a:ln>
                  <a:noFill/>
                </a:ln>
                <a:solidFill>
                  <a:srgbClr val="01805E"/>
                </a:solidFill>
                <a:effectLst/>
                <a:uLnTx/>
                <a:uFillTx/>
                <a:latin typeface="Tahoma"/>
                <a:cs typeface="Tahoma"/>
              </a:rPr>
              <a:t> </a:t>
            </a:r>
            <a:r>
              <a:rPr kumimoji="0" sz="1600" b="1" i="0" u="none" strike="noStrike" kern="0" cap="none" spc="0" normalizeH="0" baseline="0" noProof="0" dirty="0">
                <a:ln>
                  <a:noFill/>
                </a:ln>
                <a:solidFill>
                  <a:srgbClr val="01805E"/>
                </a:solidFill>
                <a:effectLst/>
                <a:uLnTx/>
                <a:uFillTx/>
                <a:latin typeface="Tahoma"/>
                <a:cs typeface="Tahoma"/>
              </a:rPr>
              <a:t>du</a:t>
            </a:r>
            <a:r>
              <a:rPr kumimoji="0" sz="1600" b="1" i="0" u="none" strike="noStrike" kern="0" cap="none" spc="229" normalizeH="0" baseline="0" noProof="0" dirty="0">
                <a:ln>
                  <a:noFill/>
                </a:ln>
                <a:solidFill>
                  <a:srgbClr val="01805E"/>
                </a:solidFill>
                <a:effectLst/>
                <a:uLnTx/>
                <a:uFillTx/>
                <a:latin typeface="Tahoma"/>
                <a:cs typeface="Tahoma"/>
              </a:rPr>
              <a:t> </a:t>
            </a:r>
            <a:r>
              <a:rPr kumimoji="0" sz="1600" b="1" i="0" u="none" strike="noStrike" kern="0" cap="none" spc="0" normalizeH="0" baseline="0" noProof="0" dirty="0">
                <a:ln>
                  <a:noFill/>
                </a:ln>
                <a:solidFill>
                  <a:srgbClr val="01805E"/>
                </a:solidFill>
                <a:effectLst/>
                <a:uLnTx/>
                <a:uFillTx/>
                <a:latin typeface="Tahoma"/>
                <a:cs typeface="Tahoma"/>
              </a:rPr>
              <a:t>GHU</a:t>
            </a:r>
            <a:r>
              <a:rPr kumimoji="0" sz="1600" b="1" i="0" u="none" strike="noStrike" kern="0" cap="none" spc="240" normalizeH="0" baseline="0" noProof="0" dirty="0">
                <a:ln>
                  <a:noFill/>
                </a:ln>
                <a:solidFill>
                  <a:srgbClr val="01805E"/>
                </a:solidFill>
                <a:effectLst/>
                <a:uLnTx/>
                <a:uFillTx/>
                <a:latin typeface="Tahoma"/>
                <a:cs typeface="Tahoma"/>
              </a:rPr>
              <a:t> </a:t>
            </a:r>
            <a:r>
              <a:rPr kumimoji="0" sz="1600" b="1" i="0" u="none" strike="noStrike" kern="0" cap="none" spc="-50" normalizeH="0" baseline="0" noProof="0" dirty="0">
                <a:ln>
                  <a:noFill/>
                </a:ln>
                <a:solidFill>
                  <a:srgbClr val="01805E"/>
                </a:solidFill>
                <a:effectLst/>
                <a:uLnTx/>
                <a:uFillTx/>
                <a:latin typeface="Tahoma"/>
                <a:cs typeface="Tahoma"/>
              </a:rPr>
              <a:t>Paris</a:t>
            </a:r>
            <a:r>
              <a:rPr kumimoji="0" sz="1600" b="1" i="0" u="none" strike="noStrike" kern="0" cap="none" spc="235" normalizeH="0" baseline="0" noProof="0" dirty="0">
                <a:ln>
                  <a:noFill/>
                </a:ln>
                <a:solidFill>
                  <a:srgbClr val="01805E"/>
                </a:solidFill>
                <a:effectLst/>
                <a:uLnTx/>
                <a:uFillTx/>
                <a:latin typeface="Tahoma"/>
                <a:cs typeface="Tahoma"/>
              </a:rPr>
              <a:t> </a:t>
            </a:r>
            <a:r>
              <a:rPr kumimoji="0" sz="1600" b="1" i="0" u="none" strike="noStrike" kern="0" cap="none" spc="-10" normalizeH="0" baseline="0" noProof="0" dirty="0">
                <a:ln>
                  <a:noFill/>
                </a:ln>
                <a:solidFill>
                  <a:srgbClr val="01805E"/>
                </a:solidFill>
                <a:effectLst/>
                <a:uLnTx/>
                <a:uFillTx/>
                <a:latin typeface="Tahoma"/>
                <a:cs typeface="Tahoma"/>
              </a:rPr>
              <a:t>expertes</a:t>
            </a:r>
            <a:r>
              <a:rPr kumimoji="0" sz="1600" b="1" i="0" u="none" strike="noStrike" kern="0" cap="none" spc="235" normalizeH="0" baseline="0" noProof="0" dirty="0">
                <a:ln>
                  <a:noFill/>
                </a:ln>
                <a:solidFill>
                  <a:srgbClr val="01805E"/>
                </a:solidFill>
                <a:effectLst/>
                <a:uLnTx/>
                <a:uFillTx/>
                <a:latin typeface="Tahoma"/>
                <a:cs typeface="Tahoma"/>
              </a:rPr>
              <a:t> </a:t>
            </a:r>
            <a:r>
              <a:rPr kumimoji="0" sz="1600" b="0" i="0" u="none" strike="noStrike" kern="0" cap="none" spc="0" normalizeH="0" baseline="0" noProof="0" dirty="0">
                <a:ln>
                  <a:noFill/>
                </a:ln>
                <a:solidFill>
                  <a:sysClr val="windowText" lastClr="000000"/>
                </a:solidFill>
                <a:effectLst/>
                <a:uLnTx/>
                <a:uFillTx/>
                <a:latin typeface="Verdana"/>
                <a:cs typeface="Verdana"/>
              </a:rPr>
              <a:t>dans</a:t>
            </a:r>
            <a:r>
              <a:rPr kumimoji="0" sz="1600" b="0" i="0" u="none" strike="noStrike" kern="0" cap="none" spc="150"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la</a:t>
            </a:r>
            <a:r>
              <a:rPr kumimoji="0" sz="1600" b="0" i="0" u="none" strike="noStrike" kern="0" cap="none" spc="114" normalizeH="0" baseline="0" noProof="0" dirty="0">
                <a:ln>
                  <a:noFill/>
                </a:ln>
                <a:solidFill>
                  <a:sysClr val="windowText" lastClr="000000"/>
                </a:solidFill>
                <a:effectLst/>
                <a:uLnTx/>
                <a:uFillTx/>
                <a:latin typeface="Verdana"/>
                <a:cs typeface="Verdana"/>
              </a:rPr>
              <a:t> </a:t>
            </a:r>
            <a:r>
              <a:rPr kumimoji="0" sz="1600" b="0" i="0" u="none" strike="noStrike" kern="0" cap="none" spc="-35" normalizeH="0" baseline="0" noProof="0" dirty="0">
                <a:ln>
                  <a:noFill/>
                </a:ln>
                <a:solidFill>
                  <a:sysClr val="windowText" lastClr="000000"/>
                </a:solidFill>
                <a:effectLst/>
                <a:uLnTx/>
                <a:uFillTx/>
                <a:latin typeface="Verdana"/>
                <a:cs typeface="Verdana"/>
              </a:rPr>
              <a:t>prise</a:t>
            </a:r>
            <a:r>
              <a:rPr kumimoji="0" sz="1600" b="0" i="0" u="none" strike="noStrike" kern="0" cap="none" spc="135"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en</a:t>
            </a:r>
            <a:r>
              <a:rPr kumimoji="0" sz="1600" b="0" i="0" u="none" strike="noStrike" kern="0" cap="none" spc="140"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charge</a:t>
            </a:r>
            <a:r>
              <a:rPr kumimoji="0" sz="1600" b="0" i="0" u="none" strike="noStrike" kern="0" cap="none" spc="135" normalizeH="0" baseline="0" noProof="0" dirty="0">
                <a:ln>
                  <a:noFill/>
                </a:ln>
                <a:solidFill>
                  <a:sysClr val="windowText" lastClr="000000"/>
                </a:solidFill>
                <a:effectLst/>
                <a:uLnTx/>
                <a:uFillTx/>
                <a:latin typeface="Verdana"/>
                <a:cs typeface="Verdana"/>
              </a:rPr>
              <a:t> </a:t>
            </a:r>
            <a:r>
              <a:rPr kumimoji="0" sz="1600" b="0" i="0" u="none" strike="noStrike" kern="0" cap="none" spc="85" normalizeH="0" baseline="0" noProof="0" dirty="0">
                <a:ln>
                  <a:noFill/>
                </a:ln>
                <a:solidFill>
                  <a:sysClr val="windowText" lastClr="000000"/>
                </a:solidFill>
                <a:effectLst/>
                <a:uLnTx/>
                <a:uFillTx/>
                <a:latin typeface="Verdana"/>
                <a:cs typeface="Verdana"/>
              </a:rPr>
              <a:t>de</a:t>
            </a:r>
            <a:r>
              <a:rPr kumimoji="0" sz="1600" b="0" i="0" u="none" strike="noStrike" kern="0" cap="none" spc="125" normalizeH="0" baseline="0" noProof="0" dirty="0">
                <a:ln>
                  <a:noFill/>
                </a:ln>
                <a:solidFill>
                  <a:sysClr val="windowText" lastClr="000000"/>
                </a:solidFill>
                <a:effectLst/>
                <a:uLnTx/>
                <a:uFillTx/>
                <a:latin typeface="Verdana"/>
                <a:cs typeface="Verdana"/>
              </a:rPr>
              <a:t> </a:t>
            </a:r>
            <a:r>
              <a:rPr kumimoji="0" sz="1600" b="0" i="0" u="none" strike="noStrike" kern="0" cap="none" spc="-20" normalizeH="0" baseline="0" noProof="0" dirty="0">
                <a:ln>
                  <a:noFill/>
                </a:ln>
                <a:solidFill>
                  <a:sysClr val="windowText" lastClr="000000"/>
                </a:solidFill>
                <a:effectLst/>
                <a:uLnTx/>
                <a:uFillTx/>
                <a:latin typeface="Verdana"/>
                <a:cs typeface="Verdana"/>
              </a:rPr>
              <a:t>personnes</a:t>
            </a:r>
            <a:r>
              <a:rPr kumimoji="0" sz="1600" b="0" i="0" u="none" strike="noStrike" kern="0" cap="none" spc="140" normalizeH="0" baseline="0" noProof="0" dirty="0">
                <a:ln>
                  <a:noFill/>
                </a:ln>
                <a:solidFill>
                  <a:sysClr val="windowText" lastClr="000000"/>
                </a:solidFill>
                <a:effectLst/>
                <a:uLnTx/>
                <a:uFillTx/>
                <a:latin typeface="Verdana"/>
                <a:cs typeface="Verdana"/>
              </a:rPr>
              <a:t> </a:t>
            </a:r>
            <a:r>
              <a:rPr kumimoji="0" sz="1600" b="0" i="0" u="none" strike="noStrike" kern="0" cap="none" spc="-25" normalizeH="0" baseline="0" noProof="0" dirty="0">
                <a:ln>
                  <a:noFill/>
                </a:ln>
                <a:solidFill>
                  <a:sysClr val="windowText" lastClr="000000"/>
                </a:solidFill>
                <a:effectLst/>
                <a:uLnTx/>
                <a:uFillTx/>
                <a:latin typeface="Verdana"/>
                <a:cs typeface="Verdana"/>
              </a:rPr>
              <a:t>en</a:t>
            </a:r>
            <a:endParaRPr kumimoji="0" sz="1600" b="0" i="0" u="none" strike="noStrike" kern="0" cap="none" spc="0" normalizeH="0" baseline="0" noProof="0">
              <a:ln>
                <a:noFill/>
              </a:ln>
              <a:solidFill>
                <a:sysClr val="windowText" lastClr="000000"/>
              </a:solidFill>
              <a:effectLst/>
              <a:uLnTx/>
              <a:uFillTx/>
              <a:latin typeface="Verdana"/>
              <a:cs typeface="Verdana"/>
            </a:endParaRPr>
          </a:p>
          <a:p>
            <a:pPr marL="355600" marR="0" lvl="0" indent="0" defTabSz="914400" eaLnBrk="1" fontAlgn="auto" latinLnBrk="0" hangingPunct="1">
              <a:lnSpc>
                <a:spcPct val="100000"/>
              </a:lnSpc>
              <a:spcBef>
                <a:spcPts val="190"/>
              </a:spcBef>
              <a:spcAft>
                <a:spcPts val="0"/>
              </a:spcAft>
              <a:buClrTx/>
              <a:buSzTx/>
              <a:buFontTx/>
              <a:buNone/>
              <a:tabLst/>
              <a:defRPr/>
            </a:pPr>
            <a:r>
              <a:rPr kumimoji="0" sz="1600" b="0" i="0" u="none" strike="noStrike" kern="0" cap="none" spc="-65" normalizeH="0" baseline="0" noProof="0" dirty="0">
                <a:ln>
                  <a:noFill/>
                </a:ln>
                <a:solidFill>
                  <a:sysClr val="windowText" lastClr="000000"/>
                </a:solidFill>
                <a:effectLst/>
                <a:uLnTx/>
                <a:uFillTx/>
                <a:latin typeface="Verdana"/>
                <a:cs typeface="Verdana"/>
              </a:rPr>
              <a:t>situation</a:t>
            </a:r>
            <a:r>
              <a:rPr kumimoji="0" sz="1600" b="0" i="0" u="none" strike="noStrike" kern="0" cap="none" spc="-90" normalizeH="0" baseline="0" noProof="0" dirty="0">
                <a:ln>
                  <a:noFill/>
                </a:ln>
                <a:solidFill>
                  <a:sysClr val="windowText" lastClr="000000"/>
                </a:solidFill>
                <a:effectLst/>
                <a:uLnTx/>
                <a:uFillTx/>
                <a:latin typeface="Verdana"/>
                <a:cs typeface="Verdana"/>
              </a:rPr>
              <a:t> </a:t>
            </a:r>
            <a:r>
              <a:rPr kumimoji="0" sz="1600" b="0" i="0" u="none" strike="noStrike" kern="0" cap="none" spc="85" normalizeH="0" baseline="0" noProof="0" dirty="0">
                <a:ln>
                  <a:noFill/>
                </a:ln>
                <a:solidFill>
                  <a:sysClr val="windowText" lastClr="000000"/>
                </a:solidFill>
                <a:effectLst/>
                <a:uLnTx/>
                <a:uFillTx/>
                <a:latin typeface="Verdana"/>
                <a:cs typeface="Verdana"/>
              </a:rPr>
              <a:t>de</a:t>
            </a:r>
            <a:r>
              <a:rPr kumimoji="0" sz="1600" b="0" i="0" u="none" strike="noStrike" kern="0" cap="none" spc="-114" normalizeH="0" baseline="0" noProof="0" dirty="0">
                <a:ln>
                  <a:noFill/>
                </a:ln>
                <a:solidFill>
                  <a:sysClr val="windowText" lastClr="000000"/>
                </a:solidFill>
                <a:effectLst/>
                <a:uLnTx/>
                <a:uFillTx/>
                <a:latin typeface="Verdana"/>
                <a:cs typeface="Verdana"/>
              </a:rPr>
              <a:t> </a:t>
            </a:r>
            <a:r>
              <a:rPr kumimoji="0" sz="1600" b="0" i="0" u="none" strike="noStrike" kern="0" cap="none" spc="-10" normalizeH="0" baseline="0" noProof="0" dirty="0">
                <a:ln>
                  <a:noFill/>
                </a:ln>
                <a:solidFill>
                  <a:sysClr val="windowText" lastClr="000000"/>
                </a:solidFill>
                <a:effectLst/>
                <a:uLnTx/>
                <a:uFillTx/>
                <a:latin typeface="Verdana"/>
                <a:cs typeface="Verdana"/>
              </a:rPr>
              <a:t>handicap</a:t>
            </a:r>
            <a:endParaRPr kumimoji="0" sz="1600" b="0" i="0" u="none" strike="noStrike" kern="0" cap="none" spc="0" normalizeH="0" baseline="0" noProof="0">
              <a:ln>
                <a:noFill/>
              </a:ln>
              <a:solidFill>
                <a:sysClr val="windowText" lastClr="000000"/>
              </a:solidFill>
              <a:effectLst/>
              <a:uLnTx/>
              <a:uFillTx/>
              <a:latin typeface="Verdana"/>
              <a:cs typeface="Verdana"/>
            </a:endParaRPr>
          </a:p>
          <a:p>
            <a:pPr marL="1041400" marR="795655" lvl="0" indent="-342900" defTabSz="914400" eaLnBrk="1" fontAlgn="auto" latinLnBrk="0" hangingPunct="1">
              <a:lnSpc>
                <a:spcPct val="110000"/>
              </a:lnSpc>
              <a:spcBef>
                <a:spcPts val="5"/>
              </a:spcBef>
              <a:spcAft>
                <a:spcPts val="0"/>
              </a:spcAft>
              <a:buClrTx/>
              <a:buSzTx/>
              <a:buFont typeface="Wingdings"/>
              <a:buChar char=""/>
              <a:tabLst>
                <a:tab pos="1041400" algn="l"/>
              </a:tabLst>
              <a:defRPr/>
            </a:pPr>
            <a:r>
              <a:rPr kumimoji="0" sz="1600" b="0" i="0" u="none" strike="noStrike" kern="0" cap="none" spc="-75" normalizeH="0" baseline="0" noProof="0" dirty="0">
                <a:ln>
                  <a:noFill/>
                </a:ln>
                <a:solidFill>
                  <a:sysClr val="windowText" lastClr="000000"/>
                </a:solidFill>
                <a:effectLst/>
                <a:uLnTx/>
                <a:uFillTx/>
                <a:latin typeface="Verdana"/>
                <a:cs typeface="Verdana"/>
              </a:rPr>
              <a:t>Unité</a:t>
            </a:r>
            <a:r>
              <a:rPr kumimoji="0" sz="1600" b="0" i="0" u="none" strike="noStrike" kern="0" cap="none" spc="-30" normalizeH="0" baseline="0" noProof="0" dirty="0">
                <a:ln>
                  <a:noFill/>
                </a:ln>
                <a:solidFill>
                  <a:sysClr val="windowText" lastClr="000000"/>
                </a:solidFill>
                <a:effectLst/>
                <a:uLnTx/>
                <a:uFillTx/>
                <a:latin typeface="Verdana"/>
                <a:cs typeface="Verdana"/>
              </a:rPr>
              <a:t> </a:t>
            </a:r>
            <a:r>
              <a:rPr kumimoji="0" sz="1600" b="0" i="0" u="none" strike="noStrike" kern="0" cap="none" spc="85" normalizeH="0" baseline="0" noProof="0" dirty="0">
                <a:ln>
                  <a:noFill/>
                </a:ln>
                <a:solidFill>
                  <a:sysClr val="windowText" lastClr="000000"/>
                </a:solidFill>
                <a:effectLst/>
                <a:uLnTx/>
                <a:uFillTx/>
                <a:latin typeface="Verdana"/>
                <a:cs typeface="Verdana"/>
              </a:rPr>
              <a:t>de</a:t>
            </a:r>
            <a:r>
              <a:rPr kumimoji="0" sz="1600" b="0" i="0" u="none" strike="noStrike" kern="0" cap="none" spc="-80" normalizeH="0" baseline="0" noProof="0" dirty="0">
                <a:ln>
                  <a:noFill/>
                </a:ln>
                <a:solidFill>
                  <a:sysClr val="windowText" lastClr="000000"/>
                </a:solidFill>
                <a:effectLst/>
                <a:uLnTx/>
                <a:uFillTx/>
                <a:latin typeface="Verdana"/>
                <a:cs typeface="Verdana"/>
              </a:rPr>
              <a:t> </a:t>
            </a:r>
            <a:r>
              <a:rPr kumimoji="0" sz="1600" b="0" i="0" u="none" strike="noStrike" kern="0" cap="none" spc="-30" normalizeH="0" baseline="0" noProof="0" dirty="0">
                <a:ln>
                  <a:noFill/>
                </a:ln>
                <a:solidFill>
                  <a:sysClr val="windowText" lastClr="000000"/>
                </a:solidFill>
                <a:effectLst/>
                <a:uLnTx/>
                <a:uFillTx/>
                <a:latin typeface="Verdana"/>
                <a:cs typeface="Verdana"/>
              </a:rPr>
              <a:t>Stomatologie </a:t>
            </a:r>
            <a:r>
              <a:rPr kumimoji="0" sz="1600" b="0" i="0" u="none" strike="noStrike" kern="0" cap="none" spc="-229" normalizeH="0" baseline="0" noProof="0" dirty="0">
                <a:ln>
                  <a:noFill/>
                </a:ln>
                <a:solidFill>
                  <a:sysClr val="windowText" lastClr="000000"/>
                </a:solidFill>
                <a:effectLst/>
                <a:uLnTx/>
                <a:uFillTx/>
                <a:latin typeface="Verdana"/>
                <a:cs typeface="Verdana"/>
              </a:rPr>
              <a:t>–</a:t>
            </a:r>
            <a:r>
              <a:rPr kumimoji="0" sz="1600" b="0" i="0" u="none" strike="noStrike" kern="0" cap="none" spc="-80"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Pôle</a:t>
            </a:r>
            <a:r>
              <a:rPr kumimoji="0" sz="1600" b="0" i="0" u="none" strike="noStrike" kern="0" cap="none" spc="-75" normalizeH="0" baseline="0" noProof="0" dirty="0">
                <a:ln>
                  <a:noFill/>
                </a:ln>
                <a:solidFill>
                  <a:sysClr val="windowText" lastClr="000000"/>
                </a:solidFill>
                <a:effectLst/>
                <a:uLnTx/>
                <a:uFillTx/>
                <a:latin typeface="Verdana"/>
                <a:cs typeface="Verdana"/>
              </a:rPr>
              <a:t> </a:t>
            </a:r>
            <a:r>
              <a:rPr kumimoji="0" sz="1600" b="0" i="0" u="none" strike="noStrike" kern="0" cap="none" spc="-25" normalizeH="0" baseline="0" noProof="0" dirty="0">
                <a:ln>
                  <a:noFill/>
                </a:ln>
                <a:solidFill>
                  <a:sysClr val="windowText" lastClr="000000"/>
                </a:solidFill>
                <a:effectLst/>
                <a:uLnTx/>
                <a:uFillTx/>
                <a:latin typeface="Verdana"/>
                <a:cs typeface="Verdana"/>
              </a:rPr>
              <a:t>Neuro</a:t>
            </a:r>
            <a:r>
              <a:rPr kumimoji="0" sz="1600" b="0" i="0" u="none" strike="noStrike" kern="0" cap="none" spc="-45" normalizeH="0" baseline="0" noProof="0" dirty="0">
                <a:ln>
                  <a:noFill/>
                </a:ln>
                <a:solidFill>
                  <a:sysClr val="windowText" lastClr="000000"/>
                </a:solidFill>
                <a:effectLst/>
                <a:uLnTx/>
                <a:uFillTx/>
                <a:latin typeface="Verdana"/>
                <a:cs typeface="Verdana"/>
              </a:rPr>
              <a:t> </a:t>
            </a:r>
            <a:r>
              <a:rPr kumimoji="0" sz="1600" b="0" i="0" u="none" strike="noStrike" kern="0" cap="none" spc="-90" normalizeH="0" baseline="0" noProof="0" dirty="0">
                <a:ln>
                  <a:noFill/>
                </a:ln>
                <a:solidFill>
                  <a:sysClr val="windowText" lastClr="000000"/>
                </a:solidFill>
                <a:effectLst/>
                <a:uLnTx/>
                <a:uFillTx/>
                <a:latin typeface="Verdana"/>
                <a:cs typeface="Verdana"/>
              </a:rPr>
              <a:t>Sainte-</a:t>
            </a:r>
            <a:r>
              <a:rPr kumimoji="0" sz="1600" b="0" i="0" u="none" strike="noStrike" kern="0" cap="none" spc="0" normalizeH="0" baseline="0" noProof="0" dirty="0">
                <a:ln>
                  <a:noFill/>
                </a:ln>
                <a:solidFill>
                  <a:sysClr val="windowText" lastClr="000000"/>
                </a:solidFill>
                <a:effectLst/>
                <a:uLnTx/>
                <a:uFillTx/>
                <a:latin typeface="Verdana"/>
                <a:cs typeface="Verdana"/>
              </a:rPr>
              <a:t>Anne</a:t>
            </a:r>
            <a:r>
              <a:rPr kumimoji="0" sz="1600" b="0" i="0" u="none" strike="noStrike" kern="0" cap="none" spc="-55" normalizeH="0" baseline="0" noProof="0" dirty="0">
                <a:ln>
                  <a:noFill/>
                </a:ln>
                <a:solidFill>
                  <a:sysClr val="windowText" lastClr="000000"/>
                </a:solidFill>
                <a:effectLst/>
                <a:uLnTx/>
                <a:uFillTx/>
                <a:latin typeface="Verdana"/>
                <a:cs typeface="Verdana"/>
              </a:rPr>
              <a:t> </a:t>
            </a:r>
            <a:r>
              <a:rPr kumimoji="0" sz="1600" b="0" i="0" u="none" strike="noStrike" kern="0" cap="none" spc="-105" normalizeH="0" baseline="0" noProof="0" dirty="0">
                <a:ln>
                  <a:noFill/>
                </a:ln>
                <a:solidFill>
                  <a:sysClr val="windowText" lastClr="000000"/>
                </a:solidFill>
                <a:effectLst/>
                <a:uLnTx/>
                <a:uFillTx/>
                <a:latin typeface="Verdana"/>
                <a:cs typeface="Verdana"/>
              </a:rPr>
              <a:t>(prise</a:t>
            </a:r>
            <a:r>
              <a:rPr kumimoji="0" sz="1600" b="0" i="0" u="none" strike="noStrike" kern="0" cap="none" spc="-20"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en</a:t>
            </a:r>
            <a:r>
              <a:rPr kumimoji="0" sz="1600" b="0" i="0" u="none" strike="noStrike" kern="0" cap="none" spc="-80"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charge</a:t>
            </a:r>
            <a:r>
              <a:rPr kumimoji="0" sz="1600" b="0" i="0" u="none" strike="noStrike" kern="0" cap="none" spc="-65" normalizeH="0" baseline="0" noProof="0" dirty="0">
                <a:ln>
                  <a:noFill/>
                </a:ln>
                <a:solidFill>
                  <a:sysClr val="windowText" lastClr="000000"/>
                </a:solidFill>
                <a:effectLst/>
                <a:uLnTx/>
                <a:uFillTx/>
                <a:latin typeface="Verdana"/>
                <a:cs typeface="Verdana"/>
              </a:rPr>
              <a:t> </a:t>
            </a:r>
            <a:r>
              <a:rPr kumimoji="0" sz="1600" b="0" i="0" u="none" strike="noStrike" kern="0" cap="none" spc="50" normalizeH="0" baseline="0" noProof="0" dirty="0">
                <a:ln>
                  <a:noFill/>
                </a:ln>
                <a:solidFill>
                  <a:sysClr val="windowText" lastClr="000000"/>
                </a:solidFill>
                <a:effectLst/>
                <a:uLnTx/>
                <a:uFillTx/>
                <a:latin typeface="Verdana"/>
                <a:cs typeface="Verdana"/>
              </a:rPr>
              <a:t>de </a:t>
            </a:r>
            <a:r>
              <a:rPr kumimoji="0" sz="1600" b="0" i="0" u="none" strike="noStrike" kern="0" cap="none" spc="-55" normalizeH="0" baseline="0" noProof="0" dirty="0">
                <a:ln>
                  <a:noFill/>
                </a:ln>
                <a:solidFill>
                  <a:sysClr val="windowText" lastClr="000000"/>
                </a:solidFill>
                <a:effectLst/>
                <a:uLnTx/>
                <a:uFillTx/>
                <a:latin typeface="Verdana"/>
                <a:cs typeface="Verdana"/>
              </a:rPr>
              <a:t>personnes</a:t>
            </a:r>
            <a:r>
              <a:rPr kumimoji="0" sz="1600" b="0" i="0" u="none" strike="noStrike" kern="0" cap="none" spc="-70"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en</a:t>
            </a:r>
            <a:r>
              <a:rPr kumimoji="0" sz="1600" b="0" i="0" u="none" strike="noStrike" kern="0" cap="none" spc="-95" normalizeH="0" baseline="0" noProof="0" dirty="0">
                <a:ln>
                  <a:noFill/>
                </a:ln>
                <a:solidFill>
                  <a:sysClr val="windowText" lastClr="000000"/>
                </a:solidFill>
                <a:effectLst/>
                <a:uLnTx/>
                <a:uFillTx/>
                <a:latin typeface="Verdana"/>
                <a:cs typeface="Verdana"/>
              </a:rPr>
              <a:t> </a:t>
            </a:r>
            <a:r>
              <a:rPr kumimoji="0" sz="1600" b="0" i="0" u="none" strike="noStrike" kern="0" cap="none" spc="-65" normalizeH="0" baseline="0" noProof="0" dirty="0">
                <a:ln>
                  <a:noFill/>
                </a:ln>
                <a:solidFill>
                  <a:sysClr val="windowText" lastClr="000000"/>
                </a:solidFill>
                <a:effectLst/>
                <a:uLnTx/>
                <a:uFillTx/>
                <a:latin typeface="Verdana"/>
                <a:cs typeface="Verdana"/>
              </a:rPr>
              <a:t>situation</a:t>
            </a:r>
            <a:r>
              <a:rPr kumimoji="0" sz="1600" b="0" i="0" u="none" strike="noStrike" kern="0" cap="none" spc="-75" normalizeH="0" baseline="0" noProof="0" dirty="0">
                <a:ln>
                  <a:noFill/>
                </a:ln>
                <a:solidFill>
                  <a:sysClr val="windowText" lastClr="000000"/>
                </a:solidFill>
                <a:effectLst/>
                <a:uLnTx/>
                <a:uFillTx/>
                <a:latin typeface="Verdana"/>
                <a:cs typeface="Verdana"/>
              </a:rPr>
              <a:t> </a:t>
            </a:r>
            <a:r>
              <a:rPr kumimoji="0" sz="1600" b="0" i="0" u="none" strike="noStrike" kern="0" cap="none" spc="85" normalizeH="0" baseline="0" noProof="0" dirty="0">
                <a:ln>
                  <a:noFill/>
                </a:ln>
                <a:solidFill>
                  <a:sysClr val="windowText" lastClr="000000"/>
                </a:solidFill>
                <a:effectLst/>
                <a:uLnTx/>
                <a:uFillTx/>
                <a:latin typeface="Verdana"/>
                <a:cs typeface="Verdana"/>
              </a:rPr>
              <a:t>de</a:t>
            </a:r>
            <a:r>
              <a:rPr kumimoji="0" sz="1600" b="0" i="0" u="none" strike="noStrike" kern="0" cap="none" spc="-100" normalizeH="0" baseline="0" noProof="0" dirty="0">
                <a:ln>
                  <a:noFill/>
                </a:ln>
                <a:solidFill>
                  <a:sysClr val="windowText" lastClr="000000"/>
                </a:solidFill>
                <a:effectLst/>
                <a:uLnTx/>
                <a:uFillTx/>
                <a:latin typeface="Verdana"/>
                <a:cs typeface="Verdana"/>
              </a:rPr>
              <a:t> </a:t>
            </a:r>
            <a:r>
              <a:rPr kumimoji="0" sz="1600" b="0" i="0" u="none" strike="noStrike" kern="0" cap="none" spc="-10" normalizeH="0" baseline="0" noProof="0" dirty="0">
                <a:ln>
                  <a:noFill/>
                </a:ln>
                <a:solidFill>
                  <a:sysClr val="windowText" lastClr="000000"/>
                </a:solidFill>
                <a:effectLst/>
                <a:uLnTx/>
                <a:uFillTx/>
                <a:latin typeface="Verdana"/>
                <a:cs typeface="Verdana"/>
              </a:rPr>
              <a:t>polyhandicap),</a:t>
            </a:r>
            <a:endParaRPr kumimoji="0" sz="1600" b="0" i="0" u="none" strike="noStrike" kern="0" cap="none" spc="0" normalizeH="0" baseline="0" noProof="0">
              <a:ln>
                <a:noFill/>
              </a:ln>
              <a:solidFill>
                <a:sysClr val="windowText" lastClr="000000"/>
              </a:solidFill>
              <a:effectLst/>
              <a:uLnTx/>
              <a:uFillTx/>
              <a:latin typeface="Verdana"/>
              <a:cs typeface="Verdana"/>
            </a:endParaRPr>
          </a:p>
          <a:p>
            <a:pPr marL="1096010" marR="0" lvl="0" indent="-397510" defTabSz="914400" eaLnBrk="1" fontAlgn="auto" latinLnBrk="0" hangingPunct="1">
              <a:lnSpc>
                <a:spcPct val="100000"/>
              </a:lnSpc>
              <a:spcBef>
                <a:spcPts val="190"/>
              </a:spcBef>
              <a:spcAft>
                <a:spcPts val="0"/>
              </a:spcAft>
              <a:buClrTx/>
              <a:buSzTx/>
              <a:buFont typeface="Wingdings"/>
              <a:buChar char=""/>
              <a:tabLst>
                <a:tab pos="1096010" algn="l"/>
              </a:tabLst>
              <a:defRPr/>
            </a:pPr>
            <a:r>
              <a:rPr kumimoji="0" sz="1600" b="0" i="0" u="none" strike="noStrike" kern="0" cap="none" spc="-70" normalizeH="0" baseline="0" noProof="0" dirty="0">
                <a:ln>
                  <a:noFill/>
                </a:ln>
                <a:solidFill>
                  <a:sysClr val="windowText" lastClr="000000"/>
                </a:solidFill>
                <a:effectLst/>
                <a:uLnTx/>
                <a:uFillTx/>
                <a:latin typeface="Verdana"/>
                <a:cs typeface="Verdana"/>
              </a:rPr>
              <a:t>CREDAT</a:t>
            </a:r>
            <a:r>
              <a:rPr kumimoji="0" sz="1600" b="0" i="0" u="none" strike="noStrike" kern="0" cap="none" spc="-80"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&amp;</a:t>
            </a:r>
            <a:r>
              <a:rPr kumimoji="0" sz="1600" b="0" i="0" u="none" strike="noStrike" kern="0" cap="none" spc="-100" normalizeH="0" baseline="0" noProof="0" dirty="0">
                <a:ln>
                  <a:noFill/>
                </a:ln>
                <a:solidFill>
                  <a:sysClr val="windowText" lastClr="000000"/>
                </a:solidFill>
                <a:effectLst/>
                <a:uLnTx/>
                <a:uFillTx/>
                <a:latin typeface="Verdana"/>
                <a:cs typeface="Verdana"/>
              </a:rPr>
              <a:t> </a:t>
            </a:r>
            <a:r>
              <a:rPr kumimoji="0" sz="1600" b="0" i="0" u="none" strike="noStrike" kern="0" cap="none" spc="-30" normalizeH="0" baseline="0" noProof="0" dirty="0">
                <a:ln>
                  <a:noFill/>
                </a:ln>
                <a:solidFill>
                  <a:sysClr val="windowText" lastClr="000000"/>
                </a:solidFill>
                <a:effectLst/>
                <a:uLnTx/>
                <a:uFillTx/>
                <a:latin typeface="Verdana"/>
                <a:cs typeface="Verdana"/>
              </a:rPr>
              <a:t>C3RP</a:t>
            </a:r>
            <a:r>
              <a:rPr kumimoji="0" sz="1600" b="0" i="0" u="none" strike="noStrike" kern="0" cap="none" spc="-95" normalizeH="0" baseline="0" noProof="0" dirty="0">
                <a:ln>
                  <a:noFill/>
                </a:ln>
                <a:solidFill>
                  <a:sysClr val="windowText" lastClr="000000"/>
                </a:solidFill>
                <a:effectLst/>
                <a:uLnTx/>
                <a:uFillTx/>
                <a:latin typeface="Verdana"/>
                <a:cs typeface="Verdana"/>
              </a:rPr>
              <a:t> </a:t>
            </a:r>
            <a:r>
              <a:rPr kumimoji="0" sz="1600" b="0" i="0" u="none" strike="noStrike" kern="0" cap="none" spc="-20" normalizeH="0" baseline="0" noProof="0" dirty="0">
                <a:ln>
                  <a:noFill/>
                </a:ln>
                <a:solidFill>
                  <a:sysClr val="windowText" lastClr="000000"/>
                </a:solidFill>
                <a:effectLst/>
                <a:uLnTx/>
                <a:uFillTx/>
                <a:latin typeface="Verdana"/>
                <a:cs typeface="Verdana"/>
              </a:rPr>
              <a:t>dans</a:t>
            </a:r>
            <a:r>
              <a:rPr kumimoji="0" sz="1600" b="0" i="0" u="none" strike="noStrike" kern="0" cap="none" spc="-90" normalizeH="0" baseline="0" noProof="0" dirty="0">
                <a:ln>
                  <a:noFill/>
                </a:ln>
                <a:solidFill>
                  <a:sysClr val="windowText" lastClr="000000"/>
                </a:solidFill>
                <a:effectLst/>
                <a:uLnTx/>
                <a:uFillTx/>
                <a:latin typeface="Verdana"/>
                <a:cs typeface="Verdana"/>
              </a:rPr>
              <a:t> </a:t>
            </a:r>
            <a:r>
              <a:rPr kumimoji="0" sz="1600" b="0" i="0" u="none" strike="noStrike" kern="0" cap="none" spc="-10" normalizeH="0" baseline="0" noProof="0" dirty="0">
                <a:ln>
                  <a:noFill/>
                </a:ln>
                <a:solidFill>
                  <a:sysClr val="windowText" lastClr="000000"/>
                </a:solidFill>
                <a:effectLst/>
                <a:uLnTx/>
                <a:uFillTx/>
                <a:latin typeface="Verdana"/>
                <a:cs typeface="Verdana"/>
              </a:rPr>
              <a:t>le</a:t>
            </a:r>
            <a:r>
              <a:rPr kumimoji="0" sz="1600" b="0" i="0" u="none" strike="noStrike" kern="0" cap="none" spc="-110" normalizeH="0" baseline="0" noProof="0" dirty="0">
                <a:ln>
                  <a:noFill/>
                </a:ln>
                <a:solidFill>
                  <a:sysClr val="windowText" lastClr="000000"/>
                </a:solidFill>
                <a:effectLst/>
                <a:uLnTx/>
                <a:uFillTx/>
                <a:latin typeface="Verdana"/>
                <a:cs typeface="Verdana"/>
              </a:rPr>
              <a:t> </a:t>
            </a:r>
            <a:r>
              <a:rPr kumimoji="0" sz="1600" b="0" i="0" u="none" strike="noStrike" kern="0" cap="none" spc="0" normalizeH="0" baseline="0" noProof="0" dirty="0">
                <a:ln>
                  <a:noFill/>
                </a:ln>
                <a:solidFill>
                  <a:sysClr val="windowText" lastClr="000000"/>
                </a:solidFill>
                <a:effectLst/>
                <a:uLnTx/>
                <a:uFillTx/>
                <a:latin typeface="Verdana"/>
                <a:cs typeface="Verdana"/>
              </a:rPr>
              <a:t>domaine</a:t>
            </a:r>
            <a:r>
              <a:rPr kumimoji="0" sz="1600" b="0" i="0" u="none" strike="noStrike" kern="0" cap="none" spc="-90" normalizeH="0" baseline="0" noProof="0" dirty="0">
                <a:ln>
                  <a:noFill/>
                </a:ln>
                <a:solidFill>
                  <a:sysClr val="windowText" lastClr="000000"/>
                </a:solidFill>
                <a:effectLst/>
                <a:uLnTx/>
                <a:uFillTx/>
                <a:latin typeface="Verdana"/>
                <a:cs typeface="Verdana"/>
              </a:rPr>
              <a:t> </a:t>
            </a:r>
            <a:r>
              <a:rPr kumimoji="0" sz="1600" b="0" i="0" u="none" strike="noStrike" kern="0" cap="none" spc="-20" normalizeH="0" baseline="0" noProof="0" dirty="0">
                <a:ln>
                  <a:noFill/>
                </a:ln>
                <a:solidFill>
                  <a:sysClr val="windowText" lastClr="000000"/>
                </a:solidFill>
                <a:effectLst/>
                <a:uLnTx/>
                <a:uFillTx/>
                <a:latin typeface="Verdana"/>
                <a:cs typeface="Verdana"/>
              </a:rPr>
              <a:t>des</a:t>
            </a:r>
            <a:r>
              <a:rPr kumimoji="0" sz="1600" b="0" i="0" u="none" strike="noStrike" kern="0" cap="none" spc="-75" normalizeH="0" baseline="0" noProof="0" dirty="0">
                <a:ln>
                  <a:noFill/>
                </a:ln>
                <a:solidFill>
                  <a:sysClr val="windowText" lastClr="000000"/>
                </a:solidFill>
                <a:effectLst/>
                <a:uLnTx/>
                <a:uFillTx/>
                <a:latin typeface="Verdana"/>
                <a:cs typeface="Verdana"/>
              </a:rPr>
              <a:t> </a:t>
            </a:r>
            <a:r>
              <a:rPr kumimoji="0" sz="1600" b="0" i="0" u="none" strike="noStrike" kern="0" cap="none" spc="-20" normalizeH="0" baseline="0" noProof="0" dirty="0">
                <a:ln>
                  <a:noFill/>
                </a:ln>
                <a:solidFill>
                  <a:sysClr val="windowText" lastClr="000000"/>
                </a:solidFill>
                <a:effectLst/>
                <a:uLnTx/>
                <a:uFillTx/>
                <a:latin typeface="Verdana"/>
                <a:cs typeface="Verdana"/>
              </a:rPr>
              <a:t>TND.</a:t>
            </a:r>
            <a:endParaRPr kumimoji="0" sz="1600" b="0" i="0" u="none" strike="noStrike" kern="0" cap="none" spc="0" normalizeH="0" baseline="0" noProof="0">
              <a:ln>
                <a:noFill/>
              </a:ln>
              <a:solidFill>
                <a:sysClr val="windowText" lastClr="000000"/>
              </a:solidFill>
              <a:effectLst/>
              <a:uLnTx/>
              <a:uFillTx/>
              <a:latin typeface="Verdana"/>
              <a:cs typeface="Verdana"/>
            </a:endParaRPr>
          </a:p>
        </p:txBody>
      </p:sp>
      <p:pic>
        <p:nvPicPr>
          <p:cNvPr id="4" name="object 4"/>
          <p:cNvPicPr/>
          <p:nvPr/>
        </p:nvPicPr>
        <p:blipFill>
          <a:blip r:embed="rId2" cstate="print"/>
          <a:stretch>
            <a:fillRect/>
          </a:stretch>
        </p:blipFill>
        <p:spPr>
          <a:xfrm>
            <a:off x="1328800" y="945641"/>
            <a:ext cx="1119362" cy="1123950"/>
          </a:xfrm>
          <a:prstGeom prst="rect">
            <a:avLst/>
          </a:prstGeom>
        </p:spPr>
      </p:pic>
      <p:pic>
        <p:nvPicPr>
          <p:cNvPr id="5" name="object 5"/>
          <p:cNvPicPr/>
          <p:nvPr/>
        </p:nvPicPr>
        <p:blipFill>
          <a:blip r:embed="rId3" cstate="print"/>
          <a:stretch>
            <a:fillRect/>
          </a:stretch>
        </p:blipFill>
        <p:spPr>
          <a:xfrm>
            <a:off x="1328800" y="2792609"/>
            <a:ext cx="1352550" cy="1077455"/>
          </a:xfrm>
          <a:prstGeom prst="rect">
            <a:avLst/>
          </a:prstGeom>
        </p:spPr>
      </p:pic>
      <p:grpSp>
        <p:nvGrpSpPr>
          <p:cNvPr id="6" name="object 6"/>
          <p:cNvGrpSpPr/>
          <p:nvPr/>
        </p:nvGrpSpPr>
        <p:grpSpPr>
          <a:xfrm>
            <a:off x="352425" y="4667834"/>
            <a:ext cx="2593340" cy="1075055"/>
            <a:chOff x="352425" y="4667834"/>
            <a:chExt cx="2593340" cy="1075055"/>
          </a:xfrm>
        </p:grpSpPr>
        <p:pic>
          <p:nvPicPr>
            <p:cNvPr id="7" name="object 7"/>
            <p:cNvPicPr/>
            <p:nvPr/>
          </p:nvPicPr>
          <p:blipFill>
            <a:blip r:embed="rId4" cstate="print"/>
            <a:stretch>
              <a:fillRect/>
            </a:stretch>
          </p:blipFill>
          <p:spPr>
            <a:xfrm>
              <a:off x="352425" y="4758889"/>
              <a:ext cx="1166812" cy="795037"/>
            </a:xfrm>
            <a:prstGeom prst="rect">
              <a:avLst/>
            </a:prstGeom>
          </p:spPr>
        </p:pic>
        <p:pic>
          <p:nvPicPr>
            <p:cNvPr id="8" name="object 8"/>
            <p:cNvPicPr/>
            <p:nvPr/>
          </p:nvPicPr>
          <p:blipFill>
            <a:blip r:embed="rId5" cstate="print"/>
            <a:stretch>
              <a:fillRect/>
            </a:stretch>
          </p:blipFill>
          <p:spPr>
            <a:xfrm>
              <a:off x="1336166" y="4667834"/>
              <a:ext cx="1609217" cy="1074686"/>
            </a:xfrm>
            <a:prstGeom prst="rect">
              <a:avLst/>
            </a:prstGeom>
          </p:spPr>
        </p:pic>
      </p:grpSp>
      <p:sp>
        <p:nvSpPr>
          <p:cNvPr id="9" name="object 9"/>
          <p:cNvSpPr txBox="1">
            <a:spLocks noGrp="1"/>
          </p:cNvSpPr>
          <p:nvPr>
            <p:ph type="sldNum" sz="quarter" idx="7"/>
          </p:nvPr>
        </p:nvSpPr>
        <p:spPr>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prstClr val="white"/>
                </a:solidFill>
                <a:effectLst/>
                <a:uLnTx/>
                <a:uFillTx/>
                <a:latin typeface="Verdana"/>
              </a:rPr>
              <a:pPr marL="38100" marR="0" lvl="0" indent="0" defTabSz="914400" eaLnBrk="1" fontAlgn="auto" latinLnBrk="0" hangingPunct="1">
                <a:lnSpc>
                  <a:spcPct val="100000"/>
                </a:lnSpc>
                <a:spcBef>
                  <a:spcPts val="100"/>
                </a:spcBef>
                <a:spcAft>
                  <a:spcPts val="0"/>
                </a:spcAft>
                <a:buClrTx/>
                <a:buSzTx/>
                <a:buFontTx/>
                <a:buNone/>
                <a:tabLst/>
                <a:defRPr/>
              </a:pPr>
              <a:t>60</a:t>
            </a:fld>
            <a:endParaRPr kumimoji="0" sz="1000" b="0" i="0" u="none" strike="noStrike" kern="0" cap="none" spc="-50" normalizeH="0" baseline="0" noProof="0" dirty="0">
              <a:ln>
                <a:noFill/>
              </a:ln>
              <a:solidFill>
                <a:prstClr val="white"/>
              </a:solidFill>
              <a:effectLst/>
              <a:uLnTx/>
              <a:uFillTx/>
              <a:latin typeface="Verdan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52526"/>
            <a:ext cx="447040" cy="0"/>
          </a:xfrm>
          <a:custGeom>
            <a:avLst/>
            <a:gdLst/>
            <a:ahLst/>
            <a:cxnLst/>
            <a:rect l="l" t="t" r="r" b="b"/>
            <a:pathLst>
              <a:path w="447040">
                <a:moveTo>
                  <a:pt x="0" y="0"/>
                </a:moveTo>
                <a:lnTo>
                  <a:pt x="446468" y="0"/>
                </a:lnTo>
              </a:path>
            </a:pathLst>
          </a:custGeom>
          <a:ln w="19050">
            <a:solidFill>
              <a:srgbClr val="01805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6350" y="6185179"/>
            <a:ext cx="12204700" cy="679450"/>
            <a:chOff x="-6350" y="6185179"/>
            <a:chExt cx="12204700" cy="679450"/>
          </a:xfrm>
        </p:grpSpPr>
        <p:sp>
          <p:nvSpPr>
            <p:cNvPr id="4" name="object 4"/>
            <p:cNvSpPr/>
            <p:nvPr/>
          </p:nvSpPr>
          <p:spPr>
            <a:xfrm>
              <a:off x="0" y="6191529"/>
              <a:ext cx="12192000" cy="666750"/>
            </a:xfrm>
            <a:custGeom>
              <a:avLst/>
              <a:gdLst/>
              <a:ahLst/>
              <a:cxnLst/>
              <a:rect l="l" t="t" r="r" b="b"/>
              <a:pathLst>
                <a:path w="12192000" h="666750">
                  <a:moveTo>
                    <a:pt x="12192000" y="0"/>
                  </a:moveTo>
                  <a:lnTo>
                    <a:pt x="0" y="0"/>
                  </a:lnTo>
                  <a:lnTo>
                    <a:pt x="0" y="666470"/>
                  </a:lnTo>
                  <a:lnTo>
                    <a:pt x="12192000" y="666470"/>
                  </a:lnTo>
                  <a:lnTo>
                    <a:pt x="12192000" y="0"/>
                  </a:lnTo>
                  <a:close/>
                </a:path>
              </a:pathLst>
            </a:custGeom>
            <a:solidFill>
              <a:srgbClr val="01805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0" y="6191529"/>
              <a:ext cx="12192000" cy="666750"/>
            </a:xfrm>
            <a:custGeom>
              <a:avLst/>
              <a:gdLst/>
              <a:ahLst/>
              <a:cxnLst/>
              <a:rect l="l" t="t" r="r" b="b"/>
              <a:pathLst>
                <a:path w="12192000" h="666750">
                  <a:moveTo>
                    <a:pt x="0" y="666470"/>
                  </a:moveTo>
                  <a:lnTo>
                    <a:pt x="12192000" y="666470"/>
                  </a:lnTo>
                  <a:lnTo>
                    <a:pt x="12192000" y="0"/>
                  </a:lnTo>
                  <a:lnTo>
                    <a:pt x="0" y="0"/>
                  </a:lnTo>
                  <a:lnTo>
                    <a:pt x="0" y="666470"/>
                  </a:lnTo>
                  <a:close/>
                </a:path>
              </a:pathLst>
            </a:custGeom>
            <a:ln w="12699">
              <a:solidFill>
                <a:srgbClr val="1287A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2" cstate="print"/>
            <a:stretch>
              <a:fillRect/>
            </a:stretch>
          </p:blipFill>
          <p:spPr>
            <a:xfrm>
              <a:off x="5481065" y="6357137"/>
              <a:ext cx="1220876" cy="335267"/>
            </a:xfrm>
            <a:prstGeom prst="rect">
              <a:avLst/>
            </a:prstGeom>
          </p:spPr>
        </p:pic>
      </p:grpSp>
      <p:sp>
        <p:nvSpPr>
          <p:cNvPr id="7" name="object 7"/>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z="4000" spc="-275" dirty="0"/>
              <a:t>Work</a:t>
            </a:r>
            <a:r>
              <a:rPr sz="4000" spc="-45" dirty="0"/>
              <a:t> </a:t>
            </a:r>
            <a:r>
              <a:rPr sz="4000" spc="-200" dirty="0"/>
              <a:t>in</a:t>
            </a:r>
            <a:r>
              <a:rPr sz="4000" spc="-85" dirty="0"/>
              <a:t> </a:t>
            </a:r>
            <a:r>
              <a:rPr sz="4000" spc="-110" dirty="0"/>
              <a:t>progress</a:t>
            </a:r>
            <a:endParaRPr sz="4000"/>
          </a:p>
        </p:txBody>
      </p:sp>
      <p:sp>
        <p:nvSpPr>
          <p:cNvPr id="8" name="object 8"/>
          <p:cNvSpPr txBox="1">
            <a:spLocks noGrp="1"/>
          </p:cNvSpPr>
          <p:nvPr>
            <p:ph type="subTitle" idx="4"/>
          </p:nvPr>
        </p:nvSpPr>
        <p:spPr>
          <a:prstGeom prst="rect">
            <a:avLst/>
          </a:prstGeom>
        </p:spPr>
        <p:txBody>
          <a:bodyPr vert="horz" wrap="square" lIns="0" tIns="12700" rIns="0" bIns="0" rtlCol="0">
            <a:spAutoFit/>
          </a:bodyPr>
          <a:lstStyle/>
          <a:p>
            <a:pPr marL="12700">
              <a:lnSpc>
                <a:spcPct val="100000"/>
              </a:lnSpc>
              <a:spcBef>
                <a:spcPts val="100"/>
              </a:spcBef>
            </a:pPr>
            <a:r>
              <a:rPr sz="4800" dirty="0"/>
              <a:t>Merci</a:t>
            </a:r>
            <a:r>
              <a:rPr sz="4800" spc="-240" dirty="0"/>
              <a:t> </a:t>
            </a:r>
            <a:r>
              <a:rPr sz="4800" spc="-90" dirty="0"/>
              <a:t>pour</a:t>
            </a:r>
            <a:r>
              <a:rPr sz="4800" spc="-220" dirty="0"/>
              <a:t> </a:t>
            </a:r>
            <a:r>
              <a:rPr sz="4800" spc="-155" dirty="0"/>
              <a:t>votre</a:t>
            </a:r>
            <a:r>
              <a:rPr sz="4800" spc="-200" dirty="0"/>
              <a:t> </a:t>
            </a:r>
            <a:r>
              <a:rPr sz="4800" spc="-175" dirty="0"/>
              <a:t>attention</a:t>
            </a:r>
            <a:endParaRPr sz="4800"/>
          </a:p>
        </p:txBody>
      </p:sp>
      <p:pic>
        <p:nvPicPr>
          <p:cNvPr id="9" name="object 9"/>
          <p:cNvPicPr/>
          <p:nvPr/>
        </p:nvPicPr>
        <p:blipFill>
          <a:blip r:embed="rId3" cstate="print"/>
          <a:stretch>
            <a:fillRect/>
          </a:stretch>
        </p:blipFill>
        <p:spPr>
          <a:xfrm>
            <a:off x="5227839" y="1371148"/>
            <a:ext cx="1245090" cy="1171849"/>
          </a:xfrm>
          <a:prstGeom prst="rect">
            <a:avLst/>
          </a:prstGeom>
        </p:spPr>
      </p:pic>
      <p:sp>
        <p:nvSpPr>
          <p:cNvPr id="10" name="object 10"/>
          <p:cNvSpPr txBox="1">
            <a:spLocks noGrp="1"/>
          </p:cNvSpPr>
          <p:nvPr>
            <p:ph type="sldNum" sz="quarter" idx="7"/>
          </p:nvPr>
        </p:nvSpPr>
        <p:spPr>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prstClr val="white"/>
                </a:solidFill>
                <a:effectLst/>
                <a:uLnTx/>
                <a:uFillTx/>
                <a:latin typeface="Verdana"/>
              </a:rPr>
              <a:pPr marL="38100" marR="0" lvl="0" indent="0" defTabSz="914400" eaLnBrk="1" fontAlgn="auto" latinLnBrk="0" hangingPunct="1">
                <a:lnSpc>
                  <a:spcPct val="100000"/>
                </a:lnSpc>
                <a:spcBef>
                  <a:spcPts val="100"/>
                </a:spcBef>
                <a:spcAft>
                  <a:spcPts val="0"/>
                </a:spcAft>
                <a:buClrTx/>
                <a:buSzTx/>
                <a:buFontTx/>
                <a:buNone/>
                <a:tabLst/>
                <a:defRPr/>
              </a:pPr>
              <a:t>61</a:t>
            </a:fld>
            <a:endParaRPr kumimoji="0" sz="1000" b="0" i="0" u="none" strike="noStrike" kern="0" cap="none" spc="-50" normalizeH="0" baseline="0" noProof="0" dirty="0">
              <a:ln>
                <a:noFill/>
              </a:ln>
              <a:solidFill>
                <a:prstClr val="white"/>
              </a:solidFill>
              <a:effectLst/>
              <a:uLnTx/>
              <a:uFillTx/>
              <a:latin typeface="Verdan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FBC7015B-DC33-4169-A5D7-FBD1D0A808BB}"/>
              </a:ext>
            </a:extLst>
          </p:cNvPr>
          <p:cNvSpPr>
            <a:spLocks noGrp="1"/>
          </p:cNvSpPr>
          <p:nvPr>
            <p:ph type="body" sz="quarter" idx="13"/>
          </p:nvPr>
        </p:nvSpPr>
        <p:spPr>
          <a:xfrm>
            <a:off x="514250" y="1354667"/>
            <a:ext cx="5353150" cy="778189"/>
          </a:xfrm>
        </p:spPr>
        <p:txBody>
          <a:bodyPr>
            <a:normAutofit fontScale="70000" lnSpcReduction="20000"/>
          </a:bodyPr>
          <a:lstStyle/>
          <a:p>
            <a:r>
              <a:rPr lang="fr-FR" dirty="0"/>
              <a:t>Comité parisien Accès aux soins – Charte Romain Jacob </a:t>
            </a:r>
          </a:p>
        </p:txBody>
      </p:sp>
      <p:sp>
        <p:nvSpPr>
          <p:cNvPr id="7" name="Espace réservé du texte 6">
            <a:extLst>
              <a:ext uri="{FF2B5EF4-FFF2-40B4-BE49-F238E27FC236}">
                <a16:creationId xmlns:a16="http://schemas.microsoft.com/office/drawing/2014/main" id="{3F93D3AC-F123-4D18-8FE8-05262B1DB284}"/>
              </a:ext>
            </a:extLst>
          </p:cNvPr>
          <p:cNvSpPr>
            <a:spLocks noGrp="1"/>
          </p:cNvSpPr>
          <p:nvPr>
            <p:ph type="body" sz="quarter" idx="18"/>
          </p:nvPr>
        </p:nvSpPr>
        <p:spPr>
          <a:xfrm>
            <a:off x="852917" y="2476925"/>
            <a:ext cx="9082136" cy="1764581"/>
          </a:xfrm>
        </p:spPr>
        <p:txBody>
          <a:bodyPr>
            <a:normAutofit/>
          </a:bodyPr>
          <a:lstStyle/>
          <a:p>
            <a:r>
              <a:rPr lang="fr-FR" dirty="0"/>
              <a:t>Offre et orientations de l’AP-HP sur l’accueil et l’accès aux soins des personnes vivant avec un handicap  </a:t>
            </a:r>
          </a:p>
        </p:txBody>
      </p:sp>
      <p:sp>
        <p:nvSpPr>
          <p:cNvPr id="6" name="Espace réservé du texte 5">
            <a:extLst>
              <a:ext uri="{FF2B5EF4-FFF2-40B4-BE49-F238E27FC236}">
                <a16:creationId xmlns:a16="http://schemas.microsoft.com/office/drawing/2014/main" id="{6EFC3F79-A962-4F48-AA3B-1ED2A3051246}"/>
              </a:ext>
            </a:extLst>
          </p:cNvPr>
          <p:cNvSpPr>
            <a:spLocks noGrp="1"/>
          </p:cNvSpPr>
          <p:nvPr>
            <p:ph type="body" sz="quarter" idx="14"/>
          </p:nvPr>
        </p:nvSpPr>
        <p:spPr>
          <a:xfrm>
            <a:off x="8155985" y="4585575"/>
            <a:ext cx="2569945" cy="731520"/>
          </a:xfrm>
        </p:spPr>
        <p:txBody>
          <a:bodyPr>
            <a:normAutofit/>
          </a:bodyPr>
          <a:lstStyle/>
          <a:p>
            <a:r>
              <a:rPr lang="fr-FR" dirty="0"/>
              <a:t>31 mars 2025</a:t>
            </a:r>
          </a:p>
        </p:txBody>
      </p:sp>
    </p:spTree>
    <p:extLst>
      <p:ext uri="{BB962C8B-B14F-4D97-AF65-F5344CB8AC3E}">
        <p14:creationId xmlns:p14="http://schemas.microsoft.com/office/powerpoint/2010/main" val="24100617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EED7A99-3E1D-487D-94B6-34B044266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66" t="1256" r="14227" b="33024"/>
          <a:stretch/>
        </p:blipFill>
        <p:spPr bwMode="auto">
          <a:xfrm rot="5400000">
            <a:off x="4577455" y="-670474"/>
            <a:ext cx="6885049" cy="8225999"/>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2">
            <a:extLst>
              <a:ext uri="{FF2B5EF4-FFF2-40B4-BE49-F238E27FC236}">
                <a16:creationId xmlns:a16="http://schemas.microsoft.com/office/drawing/2014/main" id="{83347047-A33F-4626-BCFC-7B5D3483A93E}"/>
              </a:ext>
            </a:extLst>
          </p:cNvPr>
          <p:cNvSpPr>
            <a:spLocks noGrp="1"/>
          </p:cNvSpPr>
          <p:nvPr>
            <p:ph type="body" sz="quarter" idx="19"/>
          </p:nvPr>
        </p:nvSpPr>
        <p:spPr>
          <a:xfrm>
            <a:off x="1975251" y="0"/>
            <a:ext cx="3936022" cy="1311564"/>
          </a:xfrm>
          <a:solidFill>
            <a:schemeClr val="bg1"/>
          </a:solidFill>
        </p:spPr>
        <p:txBody>
          <a:bodyPr>
            <a:normAutofit/>
          </a:bodyPr>
          <a:lstStyle/>
          <a:p>
            <a:endParaRPr lang="fr-FR" dirty="0"/>
          </a:p>
          <a:p>
            <a:r>
              <a:rPr lang="fr-FR" dirty="0"/>
              <a:t>Présentation AP-HP </a:t>
            </a:r>
          </a:p>
        </p:txBody>
      </p:sp>
      <p:sp>
        <p:nvSpPr>
          <p:cNvPr id="9" name="Titre 3">
            <a:extLst>
              <a:ext uri="{FF2B5EF4-FFF2-40B4-BE49-F238E27FC236}">
                <a16:creationId xmlns:a16="http://schemas.microsoft.com/office/drawing/2014/main" id="{40D3D968-7F2E-4738-944D-C32E16F72E35}"/>
              </a:ext>
            </a:extLst>
          </p:cNvPr>
          <p:cNvSpPr>
            <a:spLocks noGrp="1"/>
          </p:cNvSpPr>
          <p:nvPr>
            <p:ph type="title"/>
          </p:nvPr>
        </p:nvSpPr>
        <p:spPr>
          <a:xfrm>
            <a:off x="653016" y="1052737"/>
            <a:ext cx="1306708" cy="4680519"/>
          </a:xfrm>
        </p:spPr>
        <p:txBody>
          <a:bodyPr/>
          <a:lstStyle/>
          <a:p>
            <a:r>
              <a:rPr lang="fr-FR" dirty="0"/>
              <a:t>AP-HP</a:t>
            </a:r>
          </a:p>
        </p:txBody>
      </p:sp>
      <p:sp>
        <p:nvSpPr>
          <p:cNvPr id="12" name="Espace réservé du contenu 1">
            <a:extLst>
              <a:ext uri="{FF2B5EF4-FFF2-40B4-BE49-F238E27FC236}">
                <a16:creationId xmlns:a16="http://schemas.microsoft.com/office/drawing/2014/main" id="{69F92E34-4741-4480-8B5E-A4D8FC7EB700}"/>
              </a:ext>
            </a:extLst>
          </p:cNvPr>
          <p:cNvSpPr txBox="1">
            <a:spLocks/>
          </p:cNvSpPr>
          <p:nvPr/>
        </p:nvSpPr>
        <p:spPr>
          <a:xfrm>
            <a:off x="1657502" y="1124744"/>
            <a:ext cx="9807592" cy="57228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153D8A"/>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Clr>
                <a:schemeClr val="accent4"/>
              </a:buClr>
              <a:buSzPct val="150000"/>
              <a:buFont typeface="Montserrat" panose="02000505000000020004" pitchFamily="2" charset="0"/>
              <a:buChar char="-"/>
              <a:defRPr sz="1600" kern="1200">
                <a:solidFill>
                  <a:srgbClr val="153D8A"/>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Clr>
                <a:srgbClr val="153D8A"/>
              </a:buClr>
              <a:buSzPct val="130000"/>
              <a:buFont typeface="Arial" panose="020B0604020202020204" pitchFamily="34" charset="0"/>
              <a:buChar char="•"/>
              <a:defRPr sz="1400" kern="1200">
                <a:solidFill>
                  <a:srgbClr val="153D8A"/>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Clr>
                <a:srgbClr val="153D8A"/>
              </a:buClr>
              <a:buSzPct val="130000"/>
              <a:buFont typeface="Courier New" panose="02070309020205020404" pitchFamily="49" charset="0"/>
              <a:buChar char="o"/>
              <a:defRPr sz="1200" kern="1200">
                <a:solidFill>
                  <a:srgbClr val="153D8A"/>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Clr>
                <a:srgbClr val="FFC000"/>
              </a:buClr>
              <a:buSzPct val="130000"/>
              <a:buFont typeface="Montserrat" panose="02000505000000020004" pitchFamily="2" charset="0"/>
              <a:buChar char="-"/>
              <a:defRPr sz="1000" kern="1200">
                <a:solidFill>
                  <a:srgbClr val="153D8A"/>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70000"/>
              </a:lnSpc>
              <a:spcBef>
                <a:spcPts val="1000"/>
              </a:spcBef>
              <a:spcAft>
                <a:spcPts val="60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38 Etablissements </a:t>
            </a:r>
          </a:p>
          <a:p>
            <a:pPr marL="971550" marR="0" lvl="1" indent="-285750" algn="l" defTabSz="914400" rtl="0" eaLnBrk="1" fontAlgn="auto" latinLnBrk="0" hangingPunct="1">
              <a:lnSpc>
                <a:spcPct val="70000"/>
              </a:lnSpc>
              <a:spcBef>
                <a:spcPts val="500"/>
              </a:spcBef>
              <a:spcAft>
                <a:spcPts val="600"/>
              </a:spcAft>
              <a:buClr>
                <a:srgbClr val="FFC000"/>
              </a:buClr>
              <a:buSzPct val="150000"/>
              <a:buFont typeface="Arial" panose="020B0604020202020204" pitchFamily="34" charset="0"/>
              <a:buChar char="•"/>
              <a:tabLst/>
              <a:defRPr/>
            </a:pPr>
            <a:r>
              <a:rPr kumimoji="0" lang="fr-FR" sz="1600" b="0"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Tous les départements </a:t>
            </a:r>
          </a:p>
          <a:p>
            <a:pPr marL="971550" marR="0" lvl="1" indent="-285750" algn="l" defTabSz="914400" rtl="0" eaLnBrk="1" fontAlgn="auto" latinLnBrk="0" hangingPunct="1">
              <a:lnSpc>
                <a:spcPct val="70000"/>
              </a:lnSpc>
              <a:spcBef>
                <a:spcPts val="500"/>
              </a:spcBef>
              <a:spcAft>
                <a:spcPts val="600"/>
              </a:spcAft>
              <a:buClr>
                <a:srgbClr val="FFC000"/>
              </a:buClr>
              <a:buSzPct val="150000"/>
              <a:buFont typeface="Arial" panose="020B0604020202020204" pitchFamily="34" charset="0"/>
              <a:buChar char="•"/>
              <a:tabLst/>
              <a:defRPr/>
            </a:pPr>
            <a:r>
              <a:rPr kumimoji="0" lang="fr-FR" sz="1600" b="0"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sauf 95 et 77 </a:t>
            </a:r>
          </a:p>
          <a:p>
            <a:pPr marL="285750" marR="0" lvl="0" indent="-285750" algn="l" defTabSz="914400" rtl="0" eaLnBrk="1" fontAlgn="auto" latinLnBrk="0" hangingPunct="1">
              <a:lnSpc>
                <a:spcPct val="70000"/>
              </a:lnSpc>
              <a:spcBef>
                <a:spcPts val="1000"/>
              </a:spcBef>
              <a:spcAft>
                <a:spcPts val="60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6 GHU </a:t>
            </a:r>
          </a:p>
          <a:p>
            <a:pPr marL="285750" marR="0" lvl="0" indent="-285750" algn="l" defTabSz="914400" rtl="0" eaLnBrk="1" fontAlgn="auto" latinLnBrk="0" hangingPunct="1">
              <a:lnSpc>
                <a:spcPct val="70000"/>
              </a:lnSpc>
              <a:spcBef>
                <a:spcPts val="1000"/>
              </a:spcBef>
              <a:spcAft>
                <a:spcPts val="60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2 Handiconsults </a:t>
            </a:r>
          </a:p>
          <a:p>
            <a:pPr marL="971550" marR="0" lvl="1" indent="-285750" algn="l" defTabSz="914400" rtl="0" eaLnBrk="1" fontAlgn="auto" latinLnBrk="0" hangingPunct="1">
              <a:lnSpc>
                <a:spcPct val="70000"/>
              </a:lnSpc>
              <a:spcBef>
                <a:spcPts val="500"/>
              </a:spcBef>
              <a:spcAft>
                <a:spcPts val="600"/>
              </a:spcAft>
              <a:buClr>
                <a:srgbClr val="FFC000"/>
              </a:buClr>
              <a:buSzPct val="150000"/>
              <a:buFont typeface="Arial" panose="020B0604020202020204" pitchFamily="34" charset="0"/>
              <a:buChar char="•"/>
              <a:tabLst/>
              <a:defRPr/>
            </a:pPr>
            <a:r>
              <a:rPr kumimoji="0" lang="fr-FR" sz="1600" b="0"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Pitié-Salpétrière (75) </a:t>
            </a:r>
          </a:p>
          <a:p>
            <a:pPr marL="971550" marR="0" lvl="1" indent="-285750" algn="l" defTabSz="914400" rtl="0" eaLnBrk="1" fontAlgn="auto" latinLnBrk="0" hangingPunct="1">
              <a:lnSpc>
                <a:spcPct val="70000"/>
              </a:lnSpc>
              <a:spcBef>
                <a:spcPts val="500"/>
              </a:spcBef>
              <a:spcAft>
                <a:spcPts val="600"/>
              </a:spcAft>
              <a:buClr>
                <a:srgbClr val="FFC000"/>
              </a:buClr>
              <a:buSzPct val="150000"/>
              <a:buFont typeface="Arial" panose="020B0604020202020204" pitchFamily="34" charset="0"/>
              <a:buChar char="•"/>
              <a:tabLst/>
              <a:defRPr/>
            </a:pPr>
            <a:r>
              <a:rPr kumimoji="0" lang="fr-FR" sz="1600" b="0"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Louis Mourier (92)</a:t>
            </a:r>
          </a:p>
          <a:p>
            <a:pPr marL="0" marR="0" lvl="0" indent="0" algn="l" defTabSz="914400" rtl="0" eaLnBrk="1" fontAlgn="auto" latinLnBrk="0" hangingPunct="1">
              <a:lnSpc>
                <a:spcPct val="70000"/>
              </a:lnSpc>
              <a:spcBef>
                <a:spcPts val="1000"/>
              </a:spcBef>
              <a:spcAft>
                <a:spcPts val="600"/>
              </a:spcAft>
              <a:buClrTx/>
              <a:buSzTx/>
              <a:buFont typeface="Arial" panose="020B0604020202020204" pitchFamily="34" charset="0"/>
              <a:buNone/>
              <a:tabLst/>
              <a:defRPr/>
            </a:pPr>
            <a:endParaRPr kumimoji="0" lang="fr-FR" sz="1800" b="1" i="0" u="none" strike="noStrike" kern="1200" cap="none" spc="0" normalizeH="0" baseline="0" noProof="0" dirty="0">
              <a:ln>
                <a:noFill/>
              </a:ln>
              <a:solidFill>
                <a:srgbClr val="153D8A"/>
              </a:solidFill>
              <a:effectLst/>
              <a:uLnTx/>
              <a:uFillTx/>
              <a:latin typeface="Montserrat" panose="02000505000000020004" pitchFamily="2" charset="0"/>
              <a:ea typeface="+mn-ea"/>
              <a:cs typeface="+mn-cs"/>
            </a:endParaRPr>
          </a:p>
        </p:txBody>
      </p:sp>
      <p:sp>
        <p:nvSpPr>
          <p:cNvPr id="13" name="Espace réservé du texte 2">
            <a:extLst>
              <a:ext uri="{FF2B5EF4-FFF2-40B4-BE49-F238E27FC236}">
                <a16:creationId xmlns:a16="http://schemas.microsoft.com/office/drawing/2014/main" id="{EC45B428-CE82-4F74-A612-78EA491802DD}"/>
              </a:ext>
            </a:extLst>
          </p:cNvPr>
          <p:cNvSpPr txBox="1">
            <a:spLocks/>
          </p:cNvSpPr>
          <p:nvPr/>
        </p:nvSpPr>
        <p:spPr>
          <a:xfrm>
            <a:off x="2625276" y="5454514"/>
            <a:ext cx="3936022" cy="1311564"/>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0"/>
              </a:spcBef>
              <a:spcAft>
                <a:spcPts val="0"/>
              </a:spcAft>
              <a:buFontTx/>
              <a:buNone/>
              <a:defRPr sz="2800" b="0" i="0" kern="1200">
                <a:solidFill>
                  <a:srgbClr val="153D8A"/>
                </a:solidFill>
                <a:latin typeface="Montserrat Light" pitchFamily="2" charset="77"/>
                <a:ea typeface="+mn-ea"/>
                <a:cs typeface="+mn-cs"/>
              </a:defRPr>
            </a:lvl1pPr>
            <a:lvl2pPr marL="685800" indent="-228600" algn="l" defTabSz="914400" rtl="0" eaLnBrk="1" latinLnBrk="0" hangingPunct="1">
              <a:lnSpc>
                <a:spcPct val="90000"/>
              </a:lnSpc>
              <a:spcBef>
                <a:spcPts val="500"/>
              </a:spcBef>
              <a:buClr>
                <a:schemeClr val="accent4"/>
              </a:buClr>
              <a:buSzPct val="150000"/>
              <a:buFont typeface="Montserrat" panose="02000505000000020004" pitchFamily="2" charset="0"/>
              <a:buChar char="-"/>
              <a:defRPr sz="1600" kern="1200">
                <a:solidFill>
                  <a:srgbClr val="153D8A"/>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Clr>
                <a:srgbClr val="153D8A"/>
              </a:buClr>
              <a:buSzPct val="130000"/>
              <a:buFont typeface="Arial" panose="020B0604020202020204" pitchFamily="34" charset="0"/>
              <a:buChar char="•"/>
              <a:defRPr sz="1400" kern="1200">
                <a:solidFill>
                  <a:srgbClr val="153D8A"/>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Clr>
                <a:srgbClr val="153D8A"/>
              </a:buClr>
              <a:buSzPct val="130000"/>
              <a:buFont typeface="Courier New" panose="02070309020205020404" pitchFamily="49" charset="0"/>
              <a:buChar char="o"/>
              <a:defRPr sz="1200" kern="1200">
                <a:solidFill>
                  <a:srgbClr val="153D8A"/>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Clr>
                <a:srgbClr val="FFC000"/>
              </a:buClr>
              <a:buSzPct val="130000"/>
              <a:buFont typeface="Montserrat" panose="02000505000000020004" pitchFamily="2" charset="0"/>
              <a:buChar char="-"/>
              <a:defRPr sz="1000" kern="1200">
                <a:solidFill>
                  <a:srgbClr val="153D8A"/>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153D8A"/>
              </a:solidFill>
              <a:effectLst/>
              <a:uLnTx/>
              <a:uFillTx/>
              <a:latin typeface="Montserrat Light" pitchFamily="2" charset="77"/>
              <a:ea typeface="+mn-ea"/>
              <a:cs typeface="+mn-cs"/>
            </a:endParaRPr>
          </a:p>
        </p:txBody>
      </p:sp>
    </p:spTree>
    <p:extLst>
      <p:ext uri="{BB962C8B-B14F-4D97-AF65-F5344CB8AC3E}">
        <p14:creationId xmlns:p14="http://schemas.microsoft.com/office/powerpoint/2010/main" val="19704617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82D7C28-9C50-47DF-9DFE-ED1E39358338}"/>
              </a:ext>
            </a:extLst>
          </p:cNvPr>
          <p:cNvSpPr>
            <a:spLocks noGrp="1"/>
          </p:cNvSpPr>
          <p:nvPr>
            <p:ph idx="1"/>
          </p:nvPr>
        </p:nvSpPr>
        <p:spPr>
          <a:xfrm>
            <a:off x="1847553" y="988943"/>
            <a:ext cx="9199075" cy="4989991"/>
          </a:xfrm>
        </p:spPr>
        <p:txBody>
          <a:bodyPr/>
          <a:lstStyle/>
          <a:p>
            <a:pPr algn="just"/>
            <a:r>
              <a:rPr lang="fr-FR" dirty="0"/>
              <a:t>Une approche par la production de soins </a:t>
            </a:r>
            <a:endParaRPr lang="fr-FR" b="0" dirty="0"/>
          </a:p>
          <a:p>
            <a:pPr algn="just"/>
            <a:r>
              <a:rPr lang="fr-FR" sz="1400" b="0" dirty="0"/>
              <a:t>Travaux ARS IDF </a:t>
            </a:r>
          </a:p>
          <a:p>
            <a:pPr algn="just"/>
            <a:r>
              <a:rPr lang="fr-FR" sz="1400" b="0" dirty="0"/>
              <a:t>Activité 2021 PMSI-MCO basée sur la CIM 10, séjours (enfants et adultes).</a:t>
            </a:r>
          </a:p>
          <a:p>
            <a:pPr algn="just"/>
            <a:endParaRPr lang="fr-FR" sz="600" dirty="0">
              <a:solidFill>
                <a:schemeClr val="tx1"/>
              </a:solidFill>
            </a:endParaRPr>
          </a:p>
          <a:p>
            <a:pPr lvl="1" fontAlgn="base">
              <a:spcAft>
                <a:spcPct val="0"/>
              </a:spcAft>
            </a:pPr>
            <a:r>
              <a:rPr lang="fr-FR" sz="1500" dirty="0"/>
              <a:t>En 2021, 82% des séjours des personnes handicapées (PH)  sont pris en charge par les ES publics (</a:t>
            </a:r>
            <a:r>
              <a:rPr lang="fr-FR" sz="1500" dirty="0" err="1"/>
              <a:t>IdF</a:t>
            </a:r>
            <a:r>
              <a:rPr lang="fr-FR" sz="1500" dirty="0"/>
              <a:t>) </a:t>
            </a:r>
          </a:p>
          <a:p>
            <a:pPr lvl="1" fontAlgn="base">
              <a:spcAft>
                <a:spcPct val="0"/>
              </a:spcAft>
            </a:pPr>
            <a:r>
              <a:rPr lang="fr-FR" sz="1500" dirty="0"/>
              <a:t>L’AP-HP assume environ la moitié (46%) des séjours des PH d’IDF, soit 23 000 séjours.</a:t>
            </a:r>
          </a:p>
        </p:txBody>
      </p:sp>
      <p:sp>
        <p:nvSpPr>
          <p:cNvPr id="3" name="Espace réservé du texte 2">
            <a:extLst>
              <a:ext uri="{FF2B5EF4-FFF2-40B4-BE49-F238E27FC236}">
                <a16:creationId xmlns:a16="http://schemas.microsoft.com/office/drawing/2014/main" id="{5E0B7B96-BA04-462D-9E25-FF6CE8246DD8}"/>
              </a:ext>
            </a:extLst>
          </p:cNvPr>
          <p:cNvSpPr>
            <a:spLocks noGrp="1"/>
          </p:cNvSpPr>
          <p:nvPr>
            <p:ph type="body" sz="quarter" idx="19"/>
          </p:nvPr>
        </p:nvSpPr>
        <p:spPr>
          <a:xfrm>
            <a:off x="1757594" y="362367"/>
            <a:ext cx="9289034" cy="468314"/>
          </a:xfrm>
        </p:spPr>
        <p:txBody>
          <a:bodyPr>
            <a:normAutofit lnSpcReduction="10000"/>
          </a:bodyPr>
          <a:lstStyle/>
          <a:p>
            <a:r>
              <a:rPr lang="fr-FR" dirty="0"/>
              <a:t>Comment approcher le besoin ? </a:t>
            </a:r>
          </a:p>
        </p:txBody>
      </p:sp>
      <p:sp>
        <p:nvSpPr>
          <p:cNvPr id="4" name="Titre 3">
            <a:extLst>
              <a:ext uri="{FF2B5EF4-FFF2-40B4-BE49-F238E27FC236}">
                <a16:creationId xmlns:a16="http://schemas.microsoft.com/office/drawing/2014/main" id="{9F21A2C5-492E-467C-A2D5-58BCC79D5BDC}"/>
              </a:ext>
            </a:extLst>
          </p:cNvPr>
          <p:cNvSpPr>
            <a:spLocks noGrp="1"/>
          </p:cNvSpPr>
          <p:nvPr>
            <p:ph type="title"/>
          </p:nvPr>
        </p:nvSpPr>
        <p:spPr/>
        <p:txBody>
          <a:bodyPr/>
          <a:lstStyle/>
          <a:p>
            <a:r>
              <a:rPr lang="fr-FR" dirty="0"/>
              <a:t>Quels besoins ?</a:t>
            </a:r>
          </a:p>
        </p:txBody>
      </p:sp>
      <p:pic>
        <p:nvPicPr>
          <p:cNvPr id="5" name="Image 4">
            <a:extLst>
              <a:ext uri="{FF2B5EF4-FFF2-40B4-BE49-F238E27FC236}">
                <a16:creationId xmlns:a16="http://schemas.microsoft.com/office/drawing/2014/main" id="{D0472D35-202A-4CE3-9989-10A290A45437}"/>
              </a:ext>
            </a:extLst>
          </p:cNvPr>
          <p:cNvPicPr>
            <a:picLocks noChangeAspect="1"/>
          </p:cNvPicPr>
          <p:nvPr/>
        </p:nvPicPr>
        <p:blipFill>
          <a:blip r:embed="rId2"/>
          <a:stretch>
            <a:fillRect/>
          </a:stretch>
        </p:blipFill>
        <p:spPr>
          <a:xfrm>
            <a:off x="2060497" y="2927994"/>
            <a:ext cx="4341614" cy="2719089"/>
          </a:xfrm>
          <a:prstGeom prst="rect">
            <a:avLst/>
          </a:prstGeom>
        </p:spPr>
      </p:pic>
      <p:pic>
        <p:nvPicPr>
          <p:cNvPr id="8" name="Image 7">
            <a:extLst>
              <a:ext uri="{FF2B5EF4-FFF2-40B4-BE49-F238E27FC236}">
                <a16:creationId xmlns:a16="http://schemas.microsoft.com/office/drawing/2014/main" id="{85C8DD88-5595-466B-AFA4-0570F7320D37}"/>
              </a:ext>
            </a:extLst>
          </p:cNvPr>
          <p:cNvPicPr>
            <a:picLocks noChangeAspect="1"/>
          </p:cNvPicPr>
          <p:nvPr/>
        </p:nvPicPr>
        <p:blipFill>
          <a:blip r:embed="rId3"/>
          <a:stretch>
            <a:fillRect/>
          </a:stretch>
        </p:blipFill>
        <p:spPr>
          <a:xfrm>
            <a:off x="7450991" y="3607728"/>
            <a:ext cx="1813953" cy="1744630"/>
          </a:xfrm>
          <a:prstGeom prst="rect">
            <a:avLst/>
          </a:prstGeom>
        </p:spPr>
      </p:pic>
    </p:spTree>
    <p:extLst>
      <p:ext uri="{BB962C8B-B14F-4D97-AF65-F5344CB8AC3E}">
        <p14:creationId xmlns:p14="http://schemas.microsoft.com/office/powerpoint/2010/main" val="1079725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9AA3C60F-3D9C-4D8B-B57C-5D1E848299C3}"/>
              </a:ext>
            </a:extLst>
          </p:cNvPr>
          <p:cNvPicPr>
            <a:picLocks noGrp="1" noChangeAspect="1"/>
          </p:cNvPicPr>
          <p:nvPr>
            <p:ph idx="1"/>
          </p:nvPr>
        </p:nvPicPr>
        <p:blipFill>
          <a:blip r:embed="rId2"/>
          <a:stretch>
            <a:fillRect/>
          </a:stretch>
        </p:blipFill>
        <p:spPr>
          <a:xfrm>
            <a:off x="5840894" y="1434165"/>
            <a:ext cx="6119027" cy="3955984"/>
          </a:xfrm>
        </p:spPr>
      </p:pic>
      <p:sp>
        <p:nvSpPr>
          <p:cNvPr id="3" name="Espace réservé du texte 2">
            <a:extLst>
              <a:ext uri="{FF2B5EF4-FFF2-40B4-BE49-F238E27FC236}">
                <a16:creationId xmlns:a16="http://schemas.microsoft.com/office/drawing/2014/main" id="{0E04ED9A-6CC3-4E39-8A0C-9CB9508562F8}"/>
              </a:ext>
            </a:extLst>
          </p:cNvPr>
          <p:cNvSpPr>
            <a:spLocks noGrp="1"/>
          </p:cNvSpPr>
          <p:nvPr>
            <p:ph type="body" sz="quarter" idx="19"/>
          </p:nvPr>
        </p:nvSpPr>
        <p:spPr/>
        <p:txBody>
          <a:bodyPr>
            <a:normAutofit lnSpcReduction="10000"/>
          </a:bodyPr>
          <a:lstStyle/>
          <a:p>
            <a:r>
              <a:rPr lang="fr-FR" dirty="0"/>
              <a:t>Séjours par famille de handicap</a:t>
            </a:r>
          </a:p>
        </p:txBody>
      </p:sp>
      <p:sp>
        <p:nvSpPr>
          <p:cNvPr id="4" name="Titre 3">
            <a:extLst>
              <a:ext uri="{FF2B5EF4-FFF2-40B4-BE49-F238E27FC236}">
                <a16:creationId xmlns:a16="http://schemas.microsoft.com/office/drawing/2014/main" id="{C952122F-E279-400A-A4A8-90C727797583}"/>
              </a:ext>
            </a:extLst>
          </p:cNvPr>
          <p:cNvSpPr>
            <a:spLocks noGrp="1"/>
          </p:cNvSpPr>
          <p:nvPr>
            <p:ph type="title"/>
          </p:nvPr>
        </p:nvSpPr>
        <p:spPr/>
        <p:txBody>
          <a:bodyPr/>
          <a:lstStyle/>
          <a:p>
            <a:r>
              <a:rPr lang="fr-FR" dirty="0"/>
              <a:t>Quels besoins ?</a:t>
            </a:r>
          </a:p>
        </p:txBody>
      </p:sp>
      <p:sp>
        <p:nvSpPr>
          <p:cNvPr id="7" name="ZoneTexte 6">
            <a:extLst>
              <a:ext uri="{FF2B5EF4-FFF2-40B4-BE49-F238E27FC236}">
                <a16:creationId xmlns:a16="http://schemas.microsoft.com/office/drawing/2014/main" id="{4C0F0165-A895-493C-BDD4-0AD664A74D38}"/>
              </a:ext>
            </a:extLst>
          </p:cNvPr>
          <p:cNvSpPr txBox="1"/>
          <p:nvPr/>
        </p:nvSpPr>
        <p:spPr>
          <a:xfrm>
            <a:off x="1722090" y="1075676"/>
            <a:ext cx="4037658" cy="2381486"/>
          </a:xfrm>
          <a:prstGeom prst="rect">
            <a:avLst/>
          </a:prstGeom>
          <a:noFill/>
        </p:spPr>
        <p:txBody>
          <a:bodyPr wrap="square" rtlCol="0">
            <a:spAutoFit/>
          </a:bodyPr>
          <a:lstStyle/>
          <a:p>
            <a:pPr marL="228600" marR="0" lvl="0" indent="-228600" algn="l" defTabSz="914400" rtl="0" eaLnBrk="1" fontAlgn="base" latinLnBrk="0" hangingPunct="1">
              <a:lnSpc>
                <a:spcPct val="80000"/>
              </a:lnSpc>
              <a:spcBef>
                <a:spcPts val="500"/>
              </a:spcBef>
              <a:spcAft>
                <a:spcPct val="0"/>
              </a:spcAft>
              <a:buClr>
                <a:srgbClr val="FFC000"/>
              </a:buClr>
              <a:buSzPct val="150000"/>
              <a:buFont typeface="Montserrat" panose="02000505000000020004" pitchFamily="2" charset="0"/>
              <a:buChar char="-"/>
              <a:tabLst/>
              <a:defRPr/>
            </a:pPr>
            <a:r>
              <a:rPr kumimoji="0" lang="fr-FR" sz="1500" b="0"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Regroupement des classifications ARS en 4 familles de handicaps : </a:t>
            </a:r>
          </a:p>
          <a:p>
            <a:pPr marL="1200150" marR="0" lvl="2" indent="-285750" algn="l" defTabSz="914400" rtl="0" eaLnBrk="1" fontAlgn="base" latinLnBrk="0" hangingPunct="1">
              <a:lnSpc>
                <a:spcPct val="80000"/>
              </a:lnSpc>
              <a:spcBef>
                <a:spcPts val="500"/>
              </a:spcBef>
              <a:spcAft>
                <a:spcPct val="0"/>
              </a:spcAft>
              <a:buClr>
                <a:srgbClr val="FFC000"/>
              </a:buClr>
              <a:buSzPct val="150000"/>
              <a:buFont typeface="Arial" panose="020B0604020202020204" pitchFamily="34" charset="0"/>
              <a:buChar char="•"/>
              <a:tabLst/>
              <a:defRPr/>
            </a:pPr>
            <a:r>
              <a:rPr kumimoji="0" lang="fr-FR" sz="1500" b="0"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psychiatrique</a:t>
            </a:r>
          </a:p>
          <a:p>
            <a:pPr marL="1200150" marR="0" lvl="2" indent="-285750" algn="l" defTabSz="914400" rtl="0" eaLnBrk="1" fontAlgn="base" latinLnBrk="0" hangingPunct="1">
              <a:lnSpc>
                <a:spcPct val="80000"/>
              </a:lnSpc>
              <a:spcBef>
                <a:spcPts val="500"/>
              </a:spcBef>
              <a:spcAft>
                <a:spcPct val="0"/>
              </a:spcAft>
              <a:buClr>
                <a:srgbClr val="FFC000"/>
              </a:buClr>
              <a:buSzPct val="150000"/>
              <a:buFont typeface="Arial" panose="020B0604020202020204" pitchFamily="34" charset="0"/>
              <a:buChar char="•"/>
              <a:tabLst/>
              <a:defRPr/>
            </a:pPr>
            <a:r>
              <a:rPr kumimoji="0" lang="fr-FR" sz="1500" b="0"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TND (déficience mentale ou psychiatrique sévère, déficience intellectuelle, troubles du comportement et de la conduite, autisme), </a:t>
            </a:r>
          </a:p>
          <a:p>
            <a:pPr marL="1200150" marR="0" lvl="2" indent="-285750" algn="l" defTabSz="914400" rtl="0" eaLnBrk="1" fontAlgn="base" latinLnBrk="0" hangingPunct="1">
              <a:lnSpc>
                <a:spcPct val="80000"/>
              </a:lnSpc>
              <a:spcBef>
                <a:spcPts val="500"/>
              </a:spcBef>
              <a:spcAft>
                <a:spcPct val="0"/>
              </a:spcAft>
              <a:buClr>
                <a:srgbClr val="FFC000"/>
              </a:buClr>
              <a:buSzPct val="150000"/>
              <a:buFont typeface="Arial" panose="020B0604020202020204" pitchFamily="34" charset="0"/>
              <a:buChar char="•"/>
              <a:tabLst/>
              <a:defRPr/>
            </a:pPr>
            <a:r>
              <a:rPr kumimoji="0" lang="fr-FR" sz="1500" b="0"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moteur (polyhandicap et troubles moteur-neuro),</a:t>
            </a:r>
          </a:p>
          <a:p>
            <a:pPr marL="1200150" marR="0" lvl="2" indent="-285750" algn="l" defTabSz="914400" rtl="0" eaLnBrk="1" fontAlgn="base" latinLnBrk="0" hangingPunct="1">
              <a:lnSpc>
                <a:spcPct val="80000"/>
              </a:lnSpc>
              <a:spcBef>
                <a:spcPts val="500"/>
              </a:spcBef>
              <a:spcAft>
                <a:spcPct val="0"/>
              </a:spcAft>
              <a:buClr>
                <a:srgbClr val="FFC000"/>
              </a:buClr>
              <a:buSzPct val="150000"/>
              <a:buFont typeface="Arial" panose="020B0604020202020204" pitchFamily="34" charset="0"/>
              <a:buChar char="•"/>
              <a:tabLst/>
              <a:defRPr/>
            </a:pPr>
            <a:r>
              <a:rPr kumimoji="0" lang="fr-FR" sz="1500" b="0"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sensoriel.</a:t>
            </a:r>
          </a:p>
        </p:txBody>
      </p:sp>
      <p:sp>
        <p:nvSpPr>
          <p:cNvPr id="9" name="ZoneTexte 8">
            <a:extLst>
              <a:ext uri="{FF2B5EF4-FFF2-40B4-BE49-F238E27FC236}">
                <a16:creationId xmlns:a16="http://schemas.microsoft.com/office/drawing/2014/main" id="{2622A9AE-EFF6-4873-9148-9F1691D58F51}"/>
              </a:ext>
            </a:extLst>
          </p:cNvPr>
          <p:cNvSpPr txBox="1"/>
          <p:nvPr/>
        </p:nvSpPr>
        <p:spPr>
          <a:xfrm>
            <a:off x="1465470" y="3691426"/>
            <a:ext cx="4360068" cy="2253246"/>
          </a:xfrm>
          <a:prstGeom prst="rect">
            <a:avLst/>
          </a:prstGeom>
          <a:noFill/>
        </p:spPr>
        <p:txBody>
          <a:bodyPr wrap="square">
            <a:spAutoFit/>
          </a:bodyPr>
          <a:lstStyle/>
          <a:p>
            <a:pPr marL="685800" marR="0" lvl="1" indent="-228600" algn="l" defTabSz="914400" rtl="0" eaLnBrk="1" fontAlgn="base" latinLnBrk="0" hangingPunct="1">
              <a:lnSpc>
                <a:spcPct val="80000"/>
              </a:lnSpc>
              <a:spcBef>
                <a:spcPts val="500"/>
              </a:spcBef>
              <a:spcAft>
                <a:spcPct val="0"/>
              </a:spcAft>
              <a:buClr>
                <a:srgbClr val="FFC000"/>
              </a:buClr>
              <a:buSzPct val="150000"/>
              <a:buFont typeface="Montserrat" panose="02000505000000020004" pitchFamily="2" charset="0"/>
              <a:buChar char="-"/>
              <a:tabLst/>
              <a:defRPr/>
            </a:pPr>
            <a:r>
              <a:rPr kumimoji="0" lang="fr-FR" sz="1500" b="0"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AP-HP, premier acteur de la PEC du handicap en IDF, quelle que soit la famille de handicap, et le principal acteur de la PEC de la déficience intellectuelle (60%), et de la déficience mentale ou psychiatrique sévère (75%)</a:t>
            </a:r>
          </a:p>
          <a:p>
            <a:pPr marL="685800" marR="0" lvl="1" indent="-228600" algn="l" defTabSz="914400" rtl="0" eaLnBrk="1" fontAlgn="base" latinLnBrk="0" hangingPunct="1">
              <a:lnSpc>
                <a:spcPct val="80000"/>
              </a:lnSpc>
              <a:spcBef>
                <a:spcPts val="500"/>
              </a:spcBef>
              <a:spcAft>
                <a:spcPct val="0"/>
              </a:spcAft>
              <a:buClr>
                <a:srgbClr val="FFC000"/>
              </a:buClr>
              <a:buSzPct val="150000"/>
              <a:buFont typeface="Montserrat" panose="02000505000000020004" pitchFamily="2" charset="0"/>
              <a:buChar char="-"/>
              <a:tabLst/>
              <a:defRPr/>
            </a:pPr>
            <a:endParaRPr kumimoji="0" lang="fr-FR" sz="1500" b="0" i="0" u="none" strike="noStrike" kern="1200" cap="none" spc="0" normalizeH="0" baseline="0" noProof="0" dirty="0">
              <a:ln>
                <a:noFill/>
              </a:ln>
              <a:solidFill>
                <a:srgbClr val="153D8A"/>
              </a:solidFill>
              <a:effectLst/>
              <a:uLnTx/>
              <a:uFillTx/>
              <a:latin typeface="Montserrat" panose="02000505000000020004" pitchFamily="2" charset="0"/>
              <a:ea typeface="+mn-ea"/>
              <a:cs typeface="+mn-cs"/>
            </a:endParaRPr>
          </a:p>
          <a:p>
            <a:pPr marL="685800" marR="0" lvl="1" indent="-228600" algn="l" defTabSz="914400" rtl="0" eaLnBrk="1" fontAlgn="base" latinLnBrk="0" hangingPunct="1">
              <a:lnSpc>
                <a:spcPct val="80000"/>
              </a:lnSpc>
              <a:spcBef>
                <a:spcPts val="500"/>
              </a:spcBef>
              <a:spcAft>
                <a:spcPct val="0"/>
              </a:spcAft>
              <a:buClr>
                <a:srgbClr val="FFC000"/>
              </a:buClr>
              <a:buSzPct val="150000"/>
              <a:buFont typeface="Montserrat" panose="02000505000000020004" pitchFamily="2" charset="0"/>
              <a:buChar char="-"/>
              <a:tabLst/>
              <a:defRPr/>
            </a:pPr>
            <a:r>
              <a:rPr kumimoji="0" lang="fr-FR" sz="1500" b="0"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MAIS </a:t>
            </a:r>
            <a:r>
              <a:rPr kumimoji="0" lang="fr-FR" sz="1500" b="1" i="0" u="none" strike="noStrike" kern="1200" cap="none" spc="0" normalizeH="0" baseline="0" noProof="0" dirty="0">
                <a:ln>
                  <a:noFill/>
                </a:ln>
                <a:solidFill>
                  <a:srgbClr val="153D8A"/>
                </a:solidFill>
                <a:effectLst/>
                <a:uLnTx/>
                <a:uFillTx/>
                <a:latin typeface="Montserrat" panose="02000505000000020004" pitchFamily="2" charset="0"/>
                <a:ea typeface="+mn-ea"/>
                <a:cs typeface="+mn-cs"/>
              </a:rPr>
              <a:t>facteur limitant, ces données sont sensibles au codage dès lors que l’on descend au site.</a:t>
            </a:r>
          </a:p>
        </p:txBody>
      </p:sp>
    </p:spTree>
    <p:extLst>
      <p:ext uri="{BB962C8B-B14F-4D97-AF65-F5344CB8AC3E}">
        <p14:creationId xmlns:p14="http://schemas.microsoft.com/office/powerpoint/2010/main" val="26790085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D8335FE0-07AB-4964-AB49-A7FAFA00FFE9}"/>
              </a:ext>
            </a:extLst>
          </p:cNvPr>
          <p:cNvPicPr>
            <a:picLocks noGrp="1" noChangeAspect="1"/>
          </p:cNvPicPr>
          <p:nvPr>
            <p:ph idx="1"/>
          </p:nvPr>
        </p:nvPicPr>
        <p:blipFill>
          <a:blip r:embed="rId2"/>
          <a:stretch>
            <a:fillRect/>
          </a:stretch>
        </p:blipFill>
        <p:spPr>
          <a:xfrm>
            <a:off x="1799405" y="690524"/>
            <a:ext cx="8944795" cy="5647526"/>
          </a:xfrm>
        </p:spPr>
      </p:pic>
      <p:sp>
        <p:nvSpPr>
          <p:cNvPr id="3" name="Espace réservé du texte 2">
            <a:extLst>
              <a:ext uri="{FF2B5EF4-FFF2-40B4-BE49-F238E27FC236}">
                <a16:creationId xmlns:a16="http://schemas.microsoft.com/office/drawing/2014/main" id="{53E1DDED-B851-46E4-8F9A-A5A79435FEB7}"/>
              </a:ext>
            </a:extLst>
          </p:cNvPr>
          <p:cNvSpPr>
            <a:spLocks noGrp="1"/>
          </p:cNvSpPr>
          <p:nvPr>
            <p:ph type="body" sz="quarter" idx="19"/>
          </p:nvPr>
        </p:nvSpPr>
        <p:spPr>
          <a:xfrm>
            <a:off x="1627285" y="169160"/>
            <a:ext cx="9289034" cy="468314"/>
          </a:xfrm>
        </p:spPr>
        <p:txBody>
          <a:bodyPr>
            <a:normAutofit lnSpcReduction="10000"/>
          </a:bodyPr>
          <a:lstStyle/>
          <a:p>
            <a:r>
              <a:rPr lang="fr-FR" dirty="0"/>
              <a:t>Une approche des besoins par l’expérience patient </a:t>
            </a:r>
          </a:p>
        </p:txBody>
      </p:sp>
      <p:sp>
        <p:nvSpPr>
          <p:cNvPr id="4" name="Titre 3">
            <a:extLst>
              <a:ext uri="{FF2B5EF4-FFF2-40B4-BE49-F238E27FC236}">
                <a16:creationId xmlns:a16="http://schemas.microsoft.com/office/drawing/2014/main" id="{2D84F5A4-E3A1-4573-81F5-FB2765B14372}"/>
              </a:ext>
            </a:extLst>
          </p:cNvPr>
          <p:cNvSpPr>
            <a:spLocks noGrp="1"/>
          </p:cNvSpPr>
          <p:nvPr>
            <p:ph type="title"/>
          </p:nvPr>
        </p:nvSpPr>
        <p:spPr/>
        <p:txBody>
          <a:bodyPr/>
          <a:lstStyle/>
          <a:p>
            <a:r>
              <a:rPr lang="fr-FR" dirty="0"/>
              <a:t>Quels  besoins ?</a:t>
            </a:r>
          </a:p>
        </p:txBody>
      </p:sp>
    </p:spTree>
    <p:extLst>
      <p:ext uri="{BB962C8B-B14F-4D97-AF65-F5344CB8AC3E}">
        <p14:creationId xmlns:p14="http://schemas.microsoft.com/office/powerpoint/2010/main" val="29589713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ECA2036-77BF-403F-BB21-FF79F6CD0F6F}"/>
              </a:ext>
            </a:extLst>
          </p:cNvPr>
          <p:cNvSpPr>
            <a:spLocks noGrp="1"/>
          </p:cNvSpPr>
          <p:nvPr>
            <p:ph idx="1"/>
          </p:nvPr>
        </p:nvSpPr>
        <p:spPr>
          <a:xfrm>
            <a:off x="1731392" y="797224"/>
            <a:ext cx="9807592" cy="5722848"/>
          </a:xfrm>
        </p:spPr>
        <p:txBody>
          <a:bodyPr>
            <a:normAutofit lnSpcReduction="10000"/>
          </a:bodyPr>
          <a:lstStyle/>
          <a:p>
            <a:pPr marL="342900" lvl="0" indent="-342900">
              <a:spcBef>
                <a:spcPts val="600"/>
              </a:spcBef>
              <a:spcAft>
                <a:spcPts val="600"/>
              </a:spcAft>
              <a:buFont typeface="+mj-lt"/>
              <a:buAutoNum type="arabicPeriod"/>
            </a:pPr>
            <a:r>
              <a:rPr lang="fr-FR" dirty="0"/>
              <a:t>Les filières de soins pour les patients à haut risque de handicap au travers son offre : </a:t>
            </a:r>
          </a:p>
          <a:p>
            <a:pPr marL="1028700" lvl="1" indent="-342900">
              <a:spcBef>
                <a:spcPts val="600"/>
              </a:spcBef>
              <a:spcAft>
                <a:spcPts val="600"/>
              </a:spcAft>
            </a:pPr>
            <a:r>
              <a:rPr lang="fr-FR" dirty="0"/>
              <a:t> en poly traumatologie, </a:t>
            </a:r>
          </a:p>
          <a:p>
            <a:pPr marL="1028700" lvl="1" indent="-342900">
              <a:spcBef>
                <a:spcPts val="600"/>
              </a:spcBef>
              <a:spcAft>
                <a:spcPts val="600"/>
              </a:spcAft>
            </a:pPr>
            <a:r>
              <a:rPr lang="fr-FR" dirty="0"/>
              <a:t>en orthopédie, locomoteurs </a:t>
            </a:r>
          </a:p>
          <a:p>
            <a:pPr marL="1028700" lvl="1" indent="-342900">
              <a:spcBef>
                <a:spcPts val="600"/>
              </a:spcBef>
              <a:spcAft>
                <a:spcPts val="600"/>
              </a:spcAft>
            </a:pPr>
            <a:r>
              <a:rPr lang="fr-FR" dirty="0"/>
              <a:t>en unités neuro-vasculaires, </a:t>
            </a:r>
          </a:p>
          <a:p>
            <a:pPr marL="1028700" lvl="1" indent="-342900">
              <a:spcBef>
                <a:spcPts val="600"/>
              </a:spcBef>
              <a:spcAft>
                <a:spcPts val="600"/>
              </a:spcAft>
            </a:pPr>
            <a:r>
              <a:rPr lang="fr-FR" dirty="0"/>
              <a:t>Des sites reconnus avec des activités d’expertise</a:t>
            </a:r>
          </a:p>
          <a:p>
            <a:pPr marL="342900" lvl="0" indent="-342900">
              <a:spcBef>
                <a:spcPts val="600"/>
              </a:spcBef>
              <a:spcAft>
                <a:spcPts val="600"/>
              </a:spcAft>
              <a:buFont typeface="+mj-lt"/>
              <a:buAutoNum type="arabicPeriod"/>
            </a:pPr>
            <a:r>
              <a:rPr lang="fr-FR" dirty="0"/>
              <a:t>Une offre en psychiatrie adulte et enfant, avec une activité spécialisée pour des personnes autistes (TSA/TND) </a:t>
            </a:r>
            <a:r>
              <a:rPr lang="fr-FR" b="0" dirty="0"/>
              <a:t>dont l’USIDATU (Unité sanitaire interdépartementale d’accueil temporaire d’urgence) qui s’articule avec les Unités Mobiles Interdépartementales franciliennes dont l’USIDATU </a:t>
            </a:r>
          </a:p>
          <a:p>
            <a:pPr marL="342900" lvl="0" indent="-342900">
              <a:spcBef>
                <a:spcPts val="600"/>
              </a:spcBef>
              <a:spcAft>
                <a:spcPts val="600"/>
              </a:spcAft>
              <a:buFont typeface="+mj-lt"/>
              <a:buAutoNum type="arabicPeriod"/>
            </a:pPr>
            <a:r>
              <a:rPr lang="fr-FR" dirty="0"/>
              <a:t>Des hôpitaux pédiatriques avec des filière structurées autour du handicap </a:t>
            </a:r>
            <a:r>
              <a:rPr lang="fr-FR" b="0" dirty="0"/>
              <a:t>(Trousseau, Necker, Debré) </a:t>
            </a:r>
          </a:p>
          <a:p>
            <a:pPr marL="342900" lvl="0" indent="-342900">
              <a:spcBef>
                <a:spcPts val="1200"/>
              </a:spcBef>
              <a:spcAft>
                <a:spcPts val="600"/>
              </a:spcAft>
              <a:buFont typeface="+mj-lt"/>
              <a:buAutoNum type="arabicPeriod"/>
            </a:pPr>
            <a:r>
              <a:rPr lang="fr-FR" dirty="0"/>
              <a:t>Une offre médico-sociale dans le champ du polyhandicap : </a:t>
            </a:r>
          </a:p>
          <a:p>
            <a:pPr marL="1028700" lvl="1" indent="-342900">
              <a:spcBef>
                <a:spcPts val="600"/>
              </a:spcBef>
              <a:spcAft>
                <a:spcPts val="600"/>
              </a:spcAft>
            </a:pPr>
            <a:r>
              <a:rPr lang="fr-FR" sz="1400" dirty="0"/>
              <a:t>Etablissements et Services pour Enfants et Adolescents Polyhandicapés (EEAP) et Maison d’Accueil Spécialisée (MAS) à San Salvadour </a:t>
            </a:r>
          </a:p>
          <a:p>
            <a:pPr marL="1028700" lvl="1" indent="-342900">
              <a:spcBef>
                <a:spcPts val="600"/>
              </a:spcBef>
              <a:spcAft>
                <a:spcPts val="600"/>
              </a:spcAft>
            </a:pPr>
            <a:r>
              <a:rPr lang="fr-FR" sz="1400" dirty="0"/>
              <a:t>Filières SMR spécifiques à La Roche Guyon et  Hendaye (projet MAS 580 places)</a:t>
            </a:r>
            <a:endParaRPr lang="fr-FR" b="0" dirty="0"/>
          </a:p>
          <a:p>
            <a:pPr marL="342900" lvl="0" indent="-342900">
              <a:spcBef>
                <a:spcPts val="600"/>
              </a:spcBef>
              <a:spcAft>
                <a:spcPts val="600"/>
              </a:spcAft>
              <a:buFont typeface="+mj-lt"/>
              <a:buAutoNum type="arabicPeriod"/>
            </a:pPr>
            <a:r>
              <a:rPr lang="fr-FR" dirty="0"/>
              <a:t>Un réseau de 70 centres coordonnateurs et 125 centres maladies rares</a:t>
            </a:r>
          </a:p>
          <a:p>
            <a:pPr marL="342900" indent="-342900">
              <a:spcBef>
                <a:spcPts val="600"/>
              </a:spcBef>
              <a:spcAft>
                <a:spcPts val="600"/>
              </a:spcAft>
              <a:buFont typeface="+mj-lt"/>
              <a:buAutoNum type="arabicPeriod"/>
            </a:pPr>
            <a:r>
              <a:rPr lang="fr-FR" dirty="0"/>
              <a:t>Une offre HAD </a:t>
            </a:r>
          </a:p>
        </p:txBody>
      </p:sp>
      <p:sp>
        <p:nvSpPr>
          <p:cNvPr id="3" name="Espace réservé du texte 2">
            <a:extLst>
              <a:ext uri="{FF2B5EF4-FFF2-40B4-BE49-F238E27FC236}">
                <a16:creationId xmlns:a16="http://schemas.microsoft.com/office/drawing/2014/main" id="{4FA4B155-1DC0-4745-879E-7E7AF39D0A9A}"/>
              </a:ext>
            </a:extLst>
          </p:cNvPr>
          <p:cNvSpPr>
            <a:spLocks noGrp="1"/>
          </p:cNvSpPr>
          <p:nvPr>
            <p:ph type="body" sz="quarter" idx="19"/>
          </p:nvPr>
        </p:nvSpPr>
        <p:spPr>
          <a:xfrm>
            <a:off x="1890025" y="235350"/>
            <a:ext cx="9289034" cy="468314"/>
          </a:xfrm>
        </p:spPr>
        <p:txBody>
          <a:bodyPr>
            <a:normAutofit/>
          </a:bodyPr>
          <a:lstStyle/>
          <a:p>
            <a:r>
              <a:rPr lang="fr-FR" sz="2400" dirty="0"/>
              <a:t>FILIERES DE SOINS « HANDICAP » AP-HP​ </a:t>
            </a:r>
          </a:p>
        </p:txBody>
      </p:sp>
      <p:sp>
        <p:nvSpPr>
          <p:cNvPr id="4" name="Titre 3">
            <a:extLst>
              <a:ext uri="{FF2B5EF4-FFF2-40B4-BE49-F238E27FC236}">
                <a16:creationId xmlns:a16="http://schemas.microsoft.com/office/drawing/2014/main" id="{F3D1E084-F460-4760-8DE5-22DD468179DD}"/>
              </a:ext>
            </a:extLst>
          </p:cNvPr>
          <p:cNvSpPr>
            <a:spLocks noGrp="1"/>
          </p:cNvSpPr>
          <p:nvPr>
            <p:ph type="title"/>
          </p:nvPr>
        </p:nvSpPr>
        <p:spPr>
          <a:xfrm>
            <a:off x="653016" y="1088740"/>
            <a:ext cx="1306708" cy="4680519"/>
          </a:xfrm>
        </p:spPr>
        <p:txBody>
          <a:bodyPr/>
          <a:lstStyle/>
          <a:p>
            <a:r>
              <a:rPr lang="fr-FR" dirty="0"/>
              <a:t>Offre </a:t>
            </a:r>
            <a:br>
              <a:rPr lang="fr-FR" dirty="0"/>
            </a:br>
            <a:r>
              <a:rPr lang="fr-FR" dirty="0"/>
              <a:t>adaptée </a:t>
            </a:r>
          </a:p>
        </p:txBody>
      </p:sp>
    </p:spTree>
    <p:extLst>
      <p:ext uri="{BB962C8B-B14F-4D97-AF65-F5344CB8AC3E}">
        <p14:creationId xmlns:p14="http://schemas.microsoft.com/office/powerpoint/2010/main" val="24357562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F323EE-B664-4362-943E-F970F019E847}"/>
              </a:ext>
            </a:extLst>
          </p:cNvPr>
          <p:cNvSpPr>
            <a:spLocks noGrp="1"/>
          </p:cNvSpPr>
          <p:nvPr>
            <p:ph type="title"/>
          </p:nvPr>
        </p:nvSpPr>
        <p:spPr/>
        <p:txBody>
          <a:bodyPr/>
          <a:lstStyle/>
          <a:p>
            <a:r>
              <a:rPr lang="fr-FR" dirty="0"/>
              <a:t>Filière neuro/MPR </a:t>
            </a:r>
          </a:p>
        </p:txBody>
      </p:sp>
      <p:sp>
        <p:nvSpPr>
          <p:cNvPr id="4" name="Espace réservé du texte 3">
            <a:extLst>
              <a:ext uri="{FF2B5EF4-FFF2-40B4-BE49-F238E27FC236}">
                <a16:creationId xmlns:a16="http://schemas.microsoft.com/office/drawing/2014/main" id="{56446AEC-0CE7-46C9-ACC9-E0CA0BCDA11A}"/>
              </a:ext>
            </a:extLst>
          </p:cNvPr>
          <p:cNvSpPr>
            <a:spLocks noGrp="1"/>
          </p:cNvSpPr>
          <p:nvPr>
            <p:ph type="body" sz="quarter" idx="19"/>
          </p:nvPr>
        </p:nvSpPr>
        <p:spPr>
          <a:xfrm>
            <a:off x="2079927" y="211822"/>
            <a:ext cx="8796397" cy="647476"/>
          </a:xfrm>
        </p:spPr>
        <p:txBody>
          <a:bodyPr/>
          <a:lstStyle/>
          <a:p>
            <a:r>
              <a:rPr lang="fr-FR" dirty="0"/>
              <a:t>Activités d’expertises reconnues dans le cadre de la réforme des Soins médicaux de réadaptation </a:t>
            </a:r>
          </a:p>
        </p:txBody>
      </p:sp>
      <p:sp>
        <p:nvSpPr>
          <p:cNvPr id="5" name="Espace réservé du numéro de diapositive 4">
            <a:extLst>
              <a:ext uri="{FF2B5EF4-FFF2-40B4-BE49-F238E27FC236}">
                <a16:creationId xmlns:a16="http://schemas.microsoft.com/office/drawing/2014/main" id="{DB06EC75-9831-40A1-BE41-1D70BB388000}"/>
              </a:ext>
            </a:extLst>
          </p:cNvPr>
          <p:cNvSpPr>
            <a:spLocks noGrp="1"/>
          </p:cNvSpPr>
          <p:nvPr>
            <p:ph type="sldNum" sz="quarter" idx="2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8AB9776-B73F-0A4C-AE34-B532D0FFE93B}" type="slidenum">
              <a:rPr kumimoji="0" lang="fr-FR" altLang="fr-FR" sz="800" b="1" i="0" u="none" strike="noStrike" kern="1200" cap="none" spc="0" normalizeH="0" baseline="0" noProof="0">
                <a:ln>
                  <a:noFill/>
                </a:ln>
                <a:solidFill>
                  <a:prstClr val="white"/>
                </a:solidFill>
                <a:effectLst/>
                <a:uLnTx/>
                <a:uFillTx/>
                <a:latin typeface="Montserrat" pitchFamily="2" charset="77"/>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68</a:t>
            </a:fld>
            <a:endParaRPr kumimoji="0" lang="fr-FR" altLang="fr-FR" sz="800" b="1" i="0" u="none" strike="noStrike" kern="1200" cap="none" spc="0" normalizeH="0" baseline="0" noProof="0" dirty="0">
              <a:ln>
                <a:noFill/>
              </a:ln>
              <a:solidFill>
                <a:prstClr val="white"/>
              </a:solidFill>
              <a:effectLst/>
              <a:uLnTx/>
              <a:uFillTx/>
              <a:latin typeface="Montserrat" pitchFamily="2" charset="77"/>
              <a:ea typeface="+mn-ea"/>
              <a:cs typeface="Arial" panose="020B0604020202020204" pitchFamily="34" charset="0"/>
            </a:endParaRPr>
          </a:p>
        </p:txBody>
      </p:sp>
      <p:graphicFrame>
        <p:nvGraphicFramePr>
          <p:cNvPr id="12" name="Tableau 12">
            <a:extLst>
              <a:ext uri="{FF2B5EF4-FFF2-40B4-BE49-F238E27FC236}">
                <a16:creationId xmlns:a16="http://schemas.microsoft.com/office/drawing/2014/main" id="{70DB14DC-FD1B-4DDB-B5A5-5B474CFE667E}"/>
              </a:ext>
            </a:extLst>
          </p:cNvPr>
          <p:cNvGraphicFramePr>
            <a:graphicFrameLocks noGrp="1"/>
          </p:cNvGraphicFramePr>
          <p:nvPr>
            <p:ph sz="quarter" idx="13"/>
          </p:nvPr>
        </p:nvGraphicFramePr>
        <p:xfrm>
          <a:off x="3790950" y="1700213"/>
          <a:ext cx="6408738" cy="1112520"/>
        </p:xfrm>
        <a:graphic>
          <a:graphicData uri="http://schemas.openxmlformats.org/drawingml/2006/table">
            <a:tbl>
              <a:tblPr firstRow="1" bandRow="1">
                <a:tableStyleId>{5C22544A-7EE6-4342-B048-85BDC9FD1C3A}</a:tableStyleId>
              </a:tblPr>
              <a:tblGrid>
                <a:gridCol w="2136246">
                  <a:extLst>
                    <a:ext uri="{9D8B030D-6E8A-4147-A177-3AD203B41FA5}">
                      <a16:colId xmlns:a16="http://schemas.microsoft.com/office/drawing/2014/main" val="1267236179"/>
                    </a:ext>
                  </a:extLst>
                </a:gridCol>
                <a:gridCol w="2136246">
                  <a:extLst>
                    <a:ext uri="{9D8B030D-6E8A-4147-A177-3AD203B41FA5}">
                      <a16:colId xmlns:a16="http://schemas.microsoft.com/office/drawing/2014/main" val="2273879236"/>
                    </a:ext>
                  </a:extLst>
                </a:gridCol>
                <a:gridCol w="2136246">
                  <a:extLst>
                    <a:ext uri="{9D8B030D-6E8A-4147-A177-3AD203B41FA5}">
                      <a16:colId xmlns:a16="http://schemas.microsoft.com/office/drawing/2014/main" val="2718872342"/>
                    </a:ext>
                  </a:extLst>
                </a:gridCol>
              </a:tblGrid>
              <a:tr h="370840">
                <a:tc>
                  <a:txBody>
                    <a:bodyPr/>
                    <a:lstStyle/>
                    <a:p>
                      <a:endParaRPr lang="fr-FR" dirty="0"/>
                    </a:p>
                  </a:txBody>
                  <a:tcPr>
                    <a:noFill/>
                  </a:tcPr>
                </a:tc>
                <a:tc>
                  <a:txBody>
                    <a:bodyPr/>
                    <a:lstStyle/>
                    <a:p>
                      <a:endParaRPr lang="fr-FR"/>
                    </a:p>
                  </a:txBody>
                  <a:tcPr>
                    <a:noFill/>
                  </a:tcPr>
                </a:tc>
                <a:tc>
                  <a:txBody>
                    <a:bodyPr/>
                    <a:lstStyle/>
                    <a:p>
                      <a:endParaRPr lang="fr-FR"/>
                    </a:p>
                  </a:txBody>
                  <a:tcPr>
                    <a:noFill/>
                  </a:tcPr>
                </a:tc>
                <a:extLst>
                  <a:ext uri="{0D108BD9-81ED-4DB2-BD59-A6C34878D82A}">
                    <a16:rowId xmlns:a16="http://schemas.microsoft.com/office/drawing/2014/main" val="1029042961"/>
                  </a:ext>
                </a:extLst>
              </a:tr>
              <a:tr h="370840">
                <a:tc>
                  <a:txBody>
                    <a:bodyPr/>
                    <a:lstStyle/>
                    <a:p>
                      <a:endParaRPr lang="fr-FR"/>
                    </a:p>
                  </a:txBody>
                  <a:tcPr>
                    <a:noFill/>
                  </a:tcPr>
                </a:tc>
                <a:tc>
                  <a:txBody>
                    <a:bodyPr/>
                    <a:lstStyle/>
                    <a:p>
                      <a:endParaRPr lang="fr-FR" dirty="0"/>
                    </a:p>
                  </a:txBody>
                  <a:tcPr>
                    <a:noFill/>
                  </a:tcPr>
                </a:tc>
                <a:tc>
                  <a:txBody>
                    <a:bodyPr/>
                    <a:lstStyle/>
                    <a:p>
                      <a:endParaRPr lang="fr-FR"/>
                    </a:p>
                  </a:txBody>
                  <a:tcPr>
                    <a:noFill/>
                  </a:tcPr>
                </a:tc>
                <a:extLst>
                  <a:ext uri="{0D108BD9-81ED-4DB2-BD59-A6C34878D82A}">
                    <a16:rowId xmlns:a16="http://schemas.microsoft.com/office/drawing/2014/main" val="1723212362"/>
                  </a:ext>
                </a:extLst>
              </a:tr>
              <a:tr h="370840">
                <a:tc>
                  <a:txBody>
                    <a:bodyPr/>
                    <a:lstStyle/>
                    <a:p>
                      <a:endParaRPr lang="fr-FR"/>
                    </a:p>
                  </a:txBody>
                  <a:tcPr>
                    <a:noFill/>
                  </a:tcPr>
                </a:tc>
                <a:tc>
                  <a:txBody>
                    <a:bodyPr/>
                    <a:lstStyle/>
                    <a:p>
                      <a:endParaRPr lang="fr-FR"/>
                    </a:p>
                  </a:txBody>
                  <a:tcPr>
                    <a:noFill/>
                  </a:tcPr>
                </a:tc>
                <a:tc>
                  <a:txBody>
                    <a:bodyPr/>
                    <a:lstStyle/>
                    <a:p>
                      <a:endParaRPr lang="fr-FR" dirty="0"/>
                    </a:p>
                  </a:txBody>
                  <a:tcPr>
                    <a:noFill/>
                  </a:tcPr>
                </a:tc>
                <a:extLst>
                  <a:ext uri="{0D108BD9-81ED-4DB2-BD59-A6C34878D82A}">
                    <a16:rowId xmlns:a16="http://schemas.microsoft.com/office/drawing/2014/main" val="1688124170"/>
                  </a:ext>
                </a:extLst>
              </a:tr>
            </a:tbl>
          </a:graphicData>
        </a:graphic>
      </p:graphicFrame>
      <p:graphicFrame>
        <p:nvGraphicFramePr>
          <p:cNvPr id="13" name="Tableau 13">
            <a:extLst>
              <a:ext uri="{FF2B5EF4-FFF2-40B4-BE49-F238E27FC236}">
                <a16:creationId xmlns:a16="http://schemas.microsoft.com/office/drawing/2014/main" id="{89C31F7E-67D0-441B-94BC-8CE9CEF0519E}"/>
              </a:ext>
            </a:extLst>
          </p:cNvPr>
          <p:cNvGraphicFramePr>
            <a:graphicFrameLocks noGrp="1"/>
          </p:cNvGraphicFramePr>
          <p:nvPr/>
        </p:nvGraphicFramePr>
        <p:xfrm>
          <a:off x="2079927" y="963797"/>
          <a:ext cx="8472513" cy="2096135"/>
        </p:xfrm>
        <a:graphic>
          <a:graphicData uri="http://schemas.openxmlformats.org/drawingml/2006/table">
            <a:tbl>
              <a:tblPr firstRow="1" bandRow="1">
                <a:tableStyleId>{5C22544A-7EE6-4342-B048-85BDC9FD1C3A}</a:tableStyleId>
              </a:tblPr>
              <a:tblGrid>
                <a:gridCol w="5399114">
                  <a:extLst>
                    <a:ext uri="{9D8B030D-6E8A-4147-A177-3AD203B41FA5}">
                      <a16:colId xmlns:a16="http://schemas.microsoft.com/office/drawing/2014/main" val="87246425"/>
                    </a:ext>
                  </a:extLst>
                </a:gridCol>
                <a:gridCol w="3073399">
                  <a:extLst>
                    <a:ext uri="{9D8B030D-6E8A-4147-A177-3AD203B41FA5}">
                      <a16:colId xmlns:a16="http://schemas.microsoft.com/office/drawing/2014/main" val="3421968143"/>
                    </a:ext>
                  </a:extLst>
                </a:gridCol>
              </a:tblGrid>
              <a:tr h="205901">
                <a:tc>
                  <a:txBody>
                    <a:bodyPr/>
                    <a:lstStyle/>
                    <a:p>
                      <a:r>
                        <a:rPr lang="fr-FR" sz="1400" b="0" kern="1200" dirty="0">
                          <a:solidFill>
                            <a:srgbClr val="153D8A"/>
                          </a:solidFill>
                          <a:latin typeface="Montserrat" pitchFamily="2" charset="77"/>
                          <a:ea typeface="+mn-ea"/>
                          <a:cs typeface="+mn-cs"/>
                        </a:rPr>
                        <a:t>Activité d’expertise Soins médicaux de réadaptation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b="0" kern="1200" dirty="0">
                          <a:solidFill>
                            <a:srgbClr val="153D8A"/>
                          </a:solidFill>
                          <a:latin typeface="Montserrat" pitchFamily="2" charset="77"/>
                          <a:ea typeface="+mn-ea"/>
                          <a:cs typeface="+mn-cs"/>
                        </a:rPr>
                        <a:t>Hôpital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8928326"/>
                  </a:ext>
                </a:extLst>
              </a:tr>
              <a:tr h="1791335">
                <a:tc>
                  <a:txBody>
                    <a:bodyPr/>
                    <a:lstStyle/>
                    <a:p>
                      <a:r>
                        <a:rPr lang="fr-FR" sz="1200" b="0" kern="1200" dirty="0">
                          <a:solidFill>
                            <a:srgbClr val="153D8A"/>
                          </a:solidFill>
                          <a:latin typeface="Montserrat" pitchFamily="2" charset="77"/>
                          <a:ea typeface="+mn-ea"/>
                          <a:cs typeface="+mn-cs"/>
                        </a:rPr>
                        <a:t>Service de réadaptation post réanimation SRPR</a:t>
                      </a:r>
                    </a:p>
                    <a:p>
                      <a:endParaRPr lang="fr-FR" sz="1200" b="0" kern="1200" dirty="0">
                        <a:solidFill>
                          <a:srgbClr val="153D8A"/>
                        </a:solidFill>
                        <a:latin typeface="Montserrat" pitchFamily="2" charset="77"/>
                        <a:ea typeface="+mn-ea"/>
                        <a:cs typeface="+mn-cs"/>
                      </a:endParaRPr>
                    </a:p>
                    <a:p>
                      <a:r>
                        <a:rPr lang="fr-FR" sz="1200" dirty="0"/>
                        <a:t>Ils permettent une réadaptation précoce de patients présentant des troubles de la conscience et/ou des troubles respiratoires et/ou une autre déficience viscérale sévère, susceptibles d’engager le pronostic vital, en sortie de soins critiques et nécessitant une charge en soins techniques lourde. Deux filières ont été identifiées : les SRPR à orientation neurologique et à orientation respiratoire. </a:t>
                      </a:r>
                      <a:endParaRPr lang="fr-FR" sz="1200" b="0" kern="1200" dirty="0">
                        <a:solidFill>
                          <a:srgbClr val="153D8A"/>
                        </a:solidFill>
                        <a:latin typeface="Montserrat"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b="0" kern="1200" dirty="0">
                          <a:solidFill>
                            <a:srgbClr val="153D8A"/>
                          </a:solidFill>
                          <a:latin typeface="Montserrat" pitchFamily="2" charset="77"/>
                          <a:ea typeface="+mn-ea"/>
                          <a:cs typeface="+mn-cs"/>
                        </a:rPr>
                        <a:t>Bicêtre </a:t>
                      </a:r>
                    </a:p>
                    <a:p>
                      <a:r>
                        <a:rPr lang="fr-FR" sz="1400" b="0" kern="1200" dirty="0">
                          <a:solidFill>
                            <a:srgbClr val="153D8A"/>
                          </a:solidFill>
                          <a:latin typeface="Montserrat" pitchFamily="2" charset="77"/>
                          <a:ea typeface="+mn-ea"/>
                          <a:cs typeface="+mn-cs"/>
                        </a:rPr>
                        <a:t>Raymond Poincaré </a:t>
                      </a:r>
                    </a:p>
                    <a:p>
                      <a:r>
                        <a:rPr lang="fr-FR" sz="1400" b="0" kern="1200" dirty="0">
                          <a:solidFill>
                            <a:srgbClr val="153D8A"/>
                          </a:solidFill>
                          <a:latin typeface="Montserrat" pitchFamily="2" charset="77"/>
                          <a:ea typeface="+mn-ea"/>
                          <a:cs typeface="+mn-cs"/>
                        </a:rPr>
                        <a:t>Pitié </a:t>
                      </a:r>
                      <a:r>
                        <a:rPr lang="fr-FR" sz="1400" b="0" kern="1200" dirty="0" err="1">
                          <a:solidFill>
                            <a:srgbClr val="153D8A"/>
                          </a:solidFill>
                          <a:latin typeface="Montserrat" pitchFamily="2" charset="77"/>
                          <a:ea typeface="+mn-ea"/>
                          <a:cs typeface="+mn-cs"/>
                        </a:rPr>
                        <a:t>Salpétrière</a:t>
                      </a:r>
                      <a:r>
                        <a:rPr lang="fr-FR" sz="1400" b="0" kern="1200" dirty="0">
                          <a:solidFill>
                            <a:srgbClr val="153D8A"/>
                          </a:solidFill>
                          <a:latin typeface="Montserrat" pitchFamily="2" charset="77"/>
                          <a:ea typeface="+mn-ea"/>
                          <a:cs typeface="+mn-cs"/>
                        </a:rPr>
                        <a:t> </a:t>
                      </a:r>
                    </a:p>
                    <a:p>
                      <a:endParaRPr lang="fr-FR" sz="1400" b="0" kern="1200" dirty="0">
                        <a:solidFill>
                          <a:srgbClr val="153D8A"/>
                        </a:solidFill>
                        <a:latin typeface="Montserrat" pitchFamily="2" charset="77"/>
                        <a:ea typeface="+mn-ea"/>
                        <a:cs typeface="+mn-cs"/>
                      </a:endParaRPr>
                    </a:p>
                    <a:p>
                      <a:endParaRPr lang="fr-FR" sz="1400" b="0" kern="1200" dirty="0">
                        <a:solidFill>
                          <a:srgbClr val="153D8A"/>
                        </a:solidFill>
                        <a:latin typeface="Montserrat" pitchFamily="2" charset="77"/>
                        <a:ea typeface="+mn-ea"/>
                        <a:cs typeface="+mn-cs"/>
                      </a:endParaRPr>
                    </a:p>
                    <a:p>
                      <a:endParaRPr lang="fr-FR" sz="1400" b="0" kern="1200" dirty="0">
                        <a:solidFill>
                          <a:srgbClr val="153D8A"/>
                        </a:solidFill>
                        <a:latin typeface="Montserrat" pitchFamily="2" charset="77"/>
                        <a:ea typeface="+mn-ea"/>
                        <a:cs typeface="+mn-cs"/>
                      </a:endParaRPr>
                    </a:p>
                    <a:p>
                      <a:endParaRPr lang="fr-FR" sz="1400" b="0" kern="1200" dirty="0">
                        <a:solidFill>
                          <a:srgbClr val="153D8A"/>
                        </a:solidFill>
                        <a:latin typeface="Montserrat"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5746931"/>
                  </a:ext>
                </a:extLst>
              </a:tr>
            </a:tbl>
          </a:graphicData>
        </a:graphic>
      </p:graphicFrame>
      <p:graphicFrame>
        <p:nvGraphicFramePr>
          <p:cNvPr id="3" name="Tableau 2">
            <a:extLst>
              <a:ext uri="{FF2B5EF4-FFF2-40B4-BE49-F238E27FC236}">
                <a16:creationId xmlns:a16="http://schemas.microsoft.com/office/drawing/2014/main" id="{3ED23E4A-5E65-41B0-9837-98C35FD21A6B}"/>
              </a:ext>
            </a:extLst>
          </p:cNvPr>
          <p:cNvGraphicFramePr>
            <a:graphicFrameLocks noGrp="1"/>
          </p:cNvGraphicFramePr>
          <p:nvPr/>
        </p:nvGraphicFramePr>
        <p:xfrm>
          <a:off x="2079928" y="3549149"/>
          <a:ext cx="8472512" cy="2072640"/>
        </p:xfrm>
        <a:graphic>
          <a:graphicData uri="http://schemas.openxmlformats.org/drawingml/2006/table">
            <a:tbl>
              <a:tblPr firstRow="1" bandRow="1">
                <a:tableStyleId>{5C22544A-7EE6-4342-B048-85BDC9FD1C3A}</a:tableStyleId>
              </a:tblPr>
              <a:tblGrid>
                <a:gridCol w="5396136">
                  <a:extLst>
                    <a:ext uri="{9D8B030D-6E8A-4147-A177-3AD203B41FA5}">
                      <a16:colId xmlns:a16="http://schemas.microsoft.com/office/drawing/2014/main" val="553615247"/>
                    </a:ext>
                  </a:extLst>
                </a:gridCol>
                <a:gridCol w="3076376">
                  <a:extLst>
                    <a:ext uri="{9D8B030D-6E8A-4147-A177-3AD203B41FA5}">
                      <a16:colId xmlns:a16="http://schemas.microsoft.com/office/drawing/2014/main" val="2113707255"/>
                    </a:ext>
                  </a:extLst>
                </a:gridCol>
              </a:tblGrid>
              <a:tr h="1697863">
                <a:tc>
                  <a:txBody>
                    <a:bodyPr/>
                    <a:lstStyle/>
                    <a:p>
                      <a:r>
                        <a:rPr lang="fr-FR" sz="1400" b="0" kern="1200" dirty="0">
                          <a:solidFill>
                            <a:srgbClr val="153D8A"/>
                          </a:solidFill>
                          <a:latin typeface="Montserrat" pitchFamily="2" charset="77"/>
                          <a:ea typeface="+mn-ea"/>
                          <a:cs typeface="+mn-cs"/>
                        </a:rPr>
                        <a:t>Prise en charge précoce Post aigüe Neurologique (PREPAN) </a:t>
                      </a:r>
                    </a:p>
                    <a:p>
                      <a:r>
                        <a:rPr lang="fr-FR" sz="1200" b="0" kern="1200" dirty="0">
                          <a:solidFill>
                            <a:schemeClr val="dk1"/>
                          </a:solidFill>
                          <a:latin typeface="+mn-lt"/>
                          <a:ea typeface="+mn-ea"/>
                          <a:cs typeface="+mn-cs"/>
                        </a:rPr>
                        <a:t>Les unités PREPAN s’adressent à des patients porteurs d’une lésion cérébrale acquise grave (Accident vasculaire cérébral grave, traumatisme crânien sévère, notamment éveil de coma), de neuropathies de réanimation, de polyneuropathies graves et plus rarement de lésions médullaires (notamment lorsqu’ils sont trachéotomisés). Les PREPAN doivent être implantées dans un Etablissement autorisé en SMR mention « système nerveux ». </a:t>
                      </a:r>
                      <a:r>
                        <a:rPr lang="fr-FR" sz="1800" b="0" i="0" kern="1200" dirty="0">
                          <a:solidFill>
                            <a:schemeClr val="lt1"/>
                          </a:solidFill>
                          <a:effectLst/>
                          <a:latin typeface="+mn-lt"/>
                          <a:ea typeface="+mn-ea"/>
                          <a:cs typeface="+mn-cs"/>
                        </a:rPr>
                        <a:t>unités PREPAN s’adressent à des </a:t>
                      </a:r>
                      <a:r>
                        <a:rPr lang="fr-FR" sz="1200" dirty="0"/>
                        <a:t>être implantées dans un Etablissement autorisé en</a:t>
                      </a:r>
                      <a:endParaRPr lang="fr-FR" sz="1200" b="0" kern="1200" dirty="0">
                        <a:solidFill>
                          <a:srgbClr val="153D8A"/>
                        </a:solidFill>
                        <a:latin typeface="Montserrat"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b="0" kern="1200" dirty="0">
                          <a:solidFill>
                            <a:srgbClr val="153D8A"/>
                          </a:solidFill>
                          <a:latin typeface="Montserrat" pitchFamily="2" charset="77"/>
                          <a:ea typeface="+mn-ea"/>
                          <a:cs typeface="+mn-cs"/>
                        </a:rPr>
                        <a:t>Fernand Widal</a:t>
                      </a:r>
                    </a:p>
                    <a:p>
                      <a:r>
                        <a:rPr lang="fr-FR" sz="1400" b="0" kern="1200" dirty="0">
                          <a:solidFill>
                            <a:srgbClr val="153D8A"/>
                          </a:solidFill>
                          <a:latin typeface="Montserrat" pitchFamily="2" charset="77"/>
                          <a:ea typeface="+mn-ea"/>
                          <a:cs typeface="+mn-cs"/>
                        </a:rPr>
                        <a:t>Raymond Poincaré</a:t>
                      </a:r>
                    </a:p>
                    <a:p>
                      <a:r>
                        <a:rPr lang="fr-FR" sz="1400" b="0" kern="1200" dirty="0">
                          <a:solidFill>
                            <a:srgbClr val="153D8A"/>
                          </a:solidFill>
                          <a:latin typeface="Montserrat" pitchFamily="2" charset="77"/>
                          <a:ea typeface="+mn-ea"/>
                          <a:cs typeface="+mn-cs"/>
                        </a:rPr>
                        <a:t>Hendaye </a:t>
                      </a:r>
                    </a:p>
                    <a:p>
                      <a:endParaRPr lang="fr-FR" sz="1400" b="0" kern="1200" dirty="0">
                        <a:solidFill>
                          <a:srgbClr val="153D8A"/>
                        </a:solidFill>
                        <a:latin typeface="Montserrat" pitchFamily="2" charset="77"/>
                        <a:ea typeface="+mn-ea"/>
                        <a:cs typeface="+mn-cs"/>
                      </a:endParaRPr>
                    </a:p>
                    <a:p>
                      <a:r>
                        <a:rPr lang="fr-FR" sz="1400" b="0" kern="1200" dirty="0">
                          <a:solidFill>
                            <a:srgbClr val="153D8A"/>
                          </a:solidFill>
                          <a:latin typeface="Montserrat" pitchFamily="2" charset="77"/>
                          <a:ea typeface="+mn-ea"/>
                          <a:cs typeface="+mn-cs"/>
                        </a:rPr>
                        <a:t>San Salvadour 2024</a:t>
                      </a:r>
                    </a:p>
                    <a:p>
                      <a:r>
                        <a:rPr lang="fr-FR" sz="1400" b="0" kern="1200" dirty="0">
                          <a:solidFill>
                            <a:srgbClr val="153D8A"/>
                          </a:solidFill>
                          <a:latin typeface="Montserrat" pitchFamily="2" charset="77"/>
                          <a:ea typeface="+mn-ea"/>
                          <a:cs typeface="+mn-cs"/>
                        </a:rPr>
                        <a:t>Bicêtre 2025  </a:t>
                      </a:r>
                    </a:p>
                    <a:p>
                      <a:endParaRPr lang="fr-FR" sz="1400" b="0" kern="1200" dirty="0">
                        <a:solidFill>
                          <a:srgbClr val="153D8A"/>
                        </a:solidFill>
                        <a:latin typeface="Montserrat" pitchFamily="2" charset="77"/>
                        <a:ea typeface="+mn-ea"/>
                        <a:cs typeface="+mn-cs"/>
                      </a:endParaRPr>
                    </a:p>
                    <a:p>
                      <a:endParaRPr lang="fr-FR" sz="1400" b="0" kern="1200" dirty="0">
                        <a:solidFill>
                          <a:srgbClr val="153D8A"/>
                        </a:solidFill>
                        <a:latin typeface="Montserrat"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6805835"/>
                  </a:ext>
                </a:extLst>
              </a:tr>
            </a:tbl>
          </a:graphicData>
        </a:graphic>
      </p:graphicFrame>
    </p:spTree>
    <p:extLst>
      <p:ext uri="{BB962C8B-B14F-4D97-AF65-F5344CB8AC3E}">
        <p14:creationId xmlns:p14="http://schemas.microsoft.com/office/powerpoint/2010/main" val="10215724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F323EE-B664-4362-943E-F970F019E847}"/>
              </a:ext>
            </a:extLst>
          </p:cNvPr>
          <p:cNvSpPr>
            <a:spLocks noGrp="1"/>
          </p:cNvSpPr>
          <p:nvPr>
            <p:ph type="title"/>
          </p:nvPr>
        </p:nvSpPr>
        <p:spPr/>
        <p:txBody>
          <a:bodyPr/>
          <a:lstStyle/>
          <a:p>
            <a:r>
              <a:rPr lang="fr-FR" dirty="0"/>
              <a:t>Filières neuro/MPR </a:t>
            </a:r>
          </a:p>
        </p:txBody>
      </p:sp>
      <p:sp>
        <p:nvSpPr>
          <p:cNvPr id="4" name="Espace réservé du texte 3">
            <a:extLst>
              <a:ext uri="{FF2B5EF4-FFF2-40B4-BE49-F238E27FC236}">
                <a16:creationId xmlns:a16="http://schemas.microsoft.com/office/drawing/2014/main" id="{56446AEC-0CE7-46C9-ACC9-E0CA0BCDA11A}"/>
              </a:ext>
            </a:extLst>
          </p:cNvPr>
          <p:cNvSpPr>
            <a:spLocks noGrp="1"/>
          </p:cNvSpPr>
          <p:nvPr>
            <p:ph type="body" sz="quarter" idx="19"/>
          </p:nvPr>
        </p:nvSpPr>
        <p:spPr>
          <a:xfrm>
            <a:off x="2596593" y="295897"/>
            <a:ext cx="8545540" cy="468314"/>
          </a:xfrm>
        </p:spPr>
        <p:txBody>
          <a:bodyPr/>
          <a:lstStyle/>
          <a:p>
            <a:r>
              <a:rPr lang="fr-FR" dirty="0"/>
              <a:t>Activités d’expertises SMR Filière neuro-MPR</a:t>
            </a:r>
          </a:p>
        </p:txBody>
      </p:sp>
      <p:sp>
        <p:nvSpPr>
          <p:cNvPr id="5" name="Espace réservé du numéro de diapositive 4">
            <a:extLst>
              <a:ext uri="{FF2B5EF4-FFF2-40B4-BE49-F238E27FC236}">
                <a16:creationId xmlns:a16="http://schemas.microsoft.com/office/drawing/2014/main" id="{DB06EC75-9831-40A1-BE41-1D70BB388000}"/>
              </a:ext>
            </a:extLst>
          </p:cNvPr>
          <p:cNvSpPr>
            <a:spLocks noGrp="1"/>
          </p:cNvSpPr>
          <p:nvPr>
            <p:ph type="sldNum" sz="quarter" idx="2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8AB9776-B73F-0A4C-AE34-B532D0FFE93B}" type="slidenum">
              <a:rPr kumimoji="0" lang="fr-FR" altLang="fr-FR" sz="800" b="1" i="0" u="none" strike="noStrike" kern="1200" cap="none" spc="0" normalizeH="0" baseline="0" noProof="0">
                <a:ln>
                  <a:noFill/>
                </a:ln>
                <a:solidFill>
                  <a:prstClr val="white"/>
                </a:solidFill>
                <a:effectLst/>
                <a:uLnTx/>
                <a:uFillTx/>
                <a:latin typeface="Montserrat" pitchFamily="2" charset="77"/>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69</a:t>
            </a:fld>
            <a:endParaRPr kumimoji="0" lang="fr-FR" altLang="fr-FR" sz="800" b="1" i="0" u="none" strike="noStrike" kern="1200" cap="none" spc="0" normalizeH="0" baseline="0" noProof="0" dirty="0">
              <a:ln>
                <a:noFill/>
              </a:ln>
              <a:solidFill>
                <a:prstClr val="white"/>
              </a:solidFill>
              <a:effectLst/>
              <a:uLnTx/>
              <a:uFillTx/>
              <a:latin typeface="Montserrat" pitchFamily="2" charset="77"/>
              <a:ea typeface="+mn-ea"/>
              <a:cs typeface="Arial" panose="020B0604020202020204" pitchFamily="34" charset="0"/>
            </a:endParaRPr>
          </a:p>
        </p:txBody>
      </p:sp>
      <p:graphicFrame>
        <p:nvGraphicFramePr>
          <p:cNvPr id="12" name="Tableau 12">
            <a:extLst>
              <a:ext uri="{FF2B5EF4-FFF2-40B4-BE49-F238E27FC236}">
                <a16:creationId xmlns:a16="http://schemas.microsoft.com/office/drawing/2014/main" id="{70DB14DC-FD1B-4DDB-B5A5-5B474CFE667E}"/>
              </a:ext>
            </a:extLst>
          </p:cNvPr>
          <p:cNvGraphicFramePr>
            <a:graphicFrameLocks noGrp="1"/>
          </p:cNvGraphicFramePr>
          <p:nvPr>
            <p:ph sz="quarter" idx="13"/>
          </p:nvPr>
        </p:nvGraphicFramePr>
        <p:xfrm>
          <a:off x="3790950" y="1700213"/>
          <a:ext cx="6408738" cy="1112520"/>
        </p:xfrm>
        <a:graphic>
          <a:graphicData uri="http://schemas.openxmlformats.org/drawingml/2006/table">
            <a:tbl>
              <a:tblPr firstRow="1" bandRow="1">
                <a:tableStyleId>{5C22544A-7EE6-4342-B048-85BDC9FD1C3A}</a:tableStyleId>
              </a:tblPr>
              <a:tblGrid>
                <a:gridCol w="2136246">
                  <a:extLst>
                    <a:ext uri="{9D8B030D-6E8A-4147-A177-3AD203B41FA5}">
                      <a16:colId xmlns:a16="http://schemas.microsoft.com/office/drawing/2014/main" val="1267236179"/>
                    </a:ext>
                  </a:extLst>
                </a:gridCol>
                <a:gridCol w="2136246">
                  <a:extLst>
                    <a:ext uri="{9D8B030D-6E8A-4147-A177-3AD203B41FA5}">
                      <a16:colId xmlns:a16="http://schemas.microsoft.com/office/drawing/2014/main" val="2273879236"/>
                    </a:ext>
                  </a:extLst>
                </a:gridCol>
                <a:gridCol w="2136246">
                  <a:extLst>
                    <a:ext uri="{9D8B030D-6E8A-4147-A177-3AD203B41FA5}">
                      <a16:colId xmlns:a16="http://schemas.microsoft.com/office/drawing/2014/main" val="2718872342"/>
                    </a:ext>
                  </a:extLst>
                </a:gridCol>
              </a:tblGrid>
              <a:tr h="370840">
                <a:tc>
                  <a:txBody>
                    <a:bodyPr/>
                    <a:lstStyle/>
                    <a:p>
                      <a:endParaRPr lang="fr-FR" dirty="0"/>
                    </a:p>
                  </a:txBody>
                  <a:tcPr>
                    <a:noFill/>
                  </a:tcPr>
                </a:tc>
                <a:tc>
                  <a:txBody>
                    <a:bodyPr/>
                    <a:lstStyle/>
                    <a:p>
                      <a:endParaRPr lang="fr-FR"/>
                    </a:p>
                  </a:txBody>
                  <a:tcPr>
                    <a:noFill/>
                  </a:tcPr>
                </a:tc>
                <a:tc>
                  <a:txBody>
                    <a:bodyPr/>
                    <a:lstStyle/>
                    <a:p>
                      <a:endParaRPr lang="fr-FR"/>
                    </a:p>
                  </a:txBody>
                  <a:tcPr>
                    <a:noFill/>
                  </a:tcPr>
                </a:tc>
                <a:extLst>
                  <a:ext uri="{0D108BD9-81ED-4DB2-BD59-A6C34878D82A}">
                    <a16:rowId xmlns:a16="http://schemas.microsoft.com/office/drawing/2014/main" val="1029042961"/>
                  </a:ext>
                </a:extLst>
              </a:tr>
              <a:tr h="370840">
                <a:tc>
                  <a:txBody>
                    <a:bodyPr/>
                    <a:lstStyle/>
                    <a:p>
                      <a:endParaRPr lang="fr-FR"/>
                    </a:p>
                  </a:txBody>
                  <a:tcPr>
                    <a:noFill/>
                  </a:tcPr>
                </a:tc>
                <a:tc>
                  <a:txBody>
                    <a:bodyPr/>
                    <a:lstStyle/>
                    <a:p>
                      <a:endParaRPr lang="fr-FR" dirty="0"/>
                    </a:p>
                  </a:txBody>
                  <a:tcPr>
                    <a:noFill/>
                  </a:tcPr>
                </a:tc>
                <a:tc>
                  <a:txBody>
                    <a:bodyPr/>
                    <a:lstStyle/>
                    <a:p>
                      <a:endParaRPr lang="fr-FR"/>
                    </a:p>
                  </a:txBody>
                  <a:tcPr>
                    <a:noFill/>
                  </a:tcPr>
                </a:tc>
                <a:extLst>
                  <a:ext uri="{0D108BD9-81ED-4DB2-BD59-A6C34878D82A}">
                    <a16:rowId xmlns:a16="http://schemas.microsoft.com/office/drawing/2014/main" val="1723212362"/>
                  </a:ext>
                </a:extLst>
              </a:tr>
              <a:tr h="370840">
                <a:tc>
                  <a:txBody>
                    <a:bodyPr/>
                    <a:lstStyle/>
                    <a:p>
                      <a:endParaRPr lang="fr-FR"/>
                    </a:p>
                  </a:txBody>
                  <a:tcPr>
                    <a:noFill/>
                  </a:tcPr>
                </a:tc>
                <a:tc>
                  <a:txBody>
                    <a:bodyPr/>
                    <a:lstStyle/>
                    <a:p>
                      <a:endParaRPr lang="fr-FR"/>
                    </a:p>
                  </a:txBody>
                  <a:tcPr>
                    <a:noFill/>
                  </a:tcPr>
                </a:tc>
                <a:tc>
                  <a:txBody>
                    <a:bodyPr/>
                    <a:lstStyle/>
                    <a:p>
                      <a:endParaRPr lang="fr-FR" dirty="0"/>
                    </a:p>
                  </a:txBody>
                  <a:tcPr>
                    <a:noFill/>
                  </a:tcPr>
                </a:tc>
                <a:extLst>
                  <a:ext uri="{0D108BD9-81ED-4DB2-BD59-A6C34878D82A}">
                    <a16:rowId xmlns:a16="http://schemas.microsoft.com/office/drawing/2014/main" val="1688124170"/>
                  </a:ext>
                </a:extLst>
              </a:tr>
            </a:tbl>
          </a:graphicData>
        </a:graphic>
      </p:graphicFrame>
      <p:graphicFrame>
        <p:nvGraphicFramePr>
          <p:cNvPr id="13" name="Tableau 13">
            <a:extLst>
              <a:ext uri="{FF2B5EF4-FFF2-40B4-BE49-F238E27FC236}">
                <a16:creationId xmlns:a16="http://schemas.microsoft.com/office/drawing/2014/main" id="{89C31F7E-67D0-441B-94BC-8CE9CEF0519E}"/>
              </a:ext>
            </a:extLst>
          </p:cNvPr>
          <p:cNvGraphicFramePr>
            <a:graphicFrameLocks noGrp="1"/>
          </p:cNvGraphicFramePr>
          <p:nvPr/>
        </p:nvGraphicFramePr>
        <p:xfrm>
          <a:off x="1978024" y="1052737"/>
          <a:ext cx="9350376" cy="2048522"/>
        </p:xfrm>
        <a:graphic>
          <a:graphicData uri="http://schemas.openxmlformats.org/drawingml/2006/table">
            <a:tbl>
              <a:tblPr firstRow="1" bandRow="1">
                <a:tableStyleId>{5C22544A-7EE6-4342-B048-85BDC9FD1C3A}</a:tableStyleId>
              </a:tblPr>
              <a:tblGrid>
                <a:gridCol w="7143221">
                  <a:extLst>
                    <a:ext uri="{9D8B030D-6E8A-4147-A177-3AD203B41FA5}">
                      <a16:colId xmlns:a16="http://schemas.microsoft.com/office/drawing/2014/main" val="87246425"/>
                    </a:ext>
                  </a:extLst>
                </a:gridCol>
                <a:gridCol w="2207155">
                  <a:extLst>
                    <a:ext uri="{9D8B030D-6E8A-4147-A177-3AD203B41FA5}">
                      <a16:colId xmlns:a16="http://schemas.microsoft.com/office/drawing/2014/main" val="3421968143"/>
                    </a:ext>
                  </a:extLst>
                </a:gridCol>
              </a:tblGrid>
              <a:tr h="272502">
                <a:tc>
                  <a:txBody>
                    <a:bodyPr/>
                    <a:lstStyle/>
                    <a:p>
                      <a:r>
                        <a:rPr lang="fr-FR" sz="1400" b="0" kern="1200" dirty="0">
                          <a:solidFill>
                            <a:srgbClr val="153D8A"/>
                          </a:solidFill>
                          <a:latin typeface="Montserrat" pitchFamily="2" charset="77"/>
                          <a:ea typeface="+mn-ea"/>
                          <a:cs typeface="+mn-cs"/>
                        </a:rPr>
                        <a:t>Activité d’expertise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b="0" kern="1200" dirty="0">
                          <a:solidFill>
                            <a:srgbClr val="153D8A"/>
                          </a:solidFill>
                          <a:latin typeface="Montserrat" pitchFamily="2" charset="77"/>
                          <a:ea typeface="+mn-ea"/>
                          <a:cs typeface="+mn-cs"/>
                        </a:rPr>
                        <a:t>Hôpital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8928326"/>
                  </a:ext>
                </a:extLst>
              </a:tr>
              <a:tr h="1743722">
                <a:tc>
                  <a:txBody>
                    <a:bodyPr/>
                    <a:lstStyle/>
                    <a:p>
                      <a:r>
                        <a:rPr lang="fr-FR" sz="1200" b="0" kern="1200" dirty="0">
                          <a:solidFill>
                            <a:srgbClr val="153D8A"/>
                          </a:solidFill>
                          <a:latin typeface="Montserrat" pitchFamily="2" charset="77"/>
                          <a:ea typeface="+mn-ea"/>
                          <a:cs typeface="+mn-cs"/>
                        </a:rPr>
                        <a:t>PEC des patients atteints de lésions médullaires </a:t>
                      </a:r>
                    </a:p>
                    <a:p>
                      <a:r>
                        <a:rPr lang="fr-FR" sz="1200" dirty="0"/>
                        <a:t>La mission principale des établissements experts en pathologies médullaires (traumatiques ou non traumatiques) consiste à organiser le parcours de soins des patients présentant des lésions médullaires, et ce, depuis la prise en charge en MCO jusqu’au retour à la vie sociale. Ils doivent prendre en charge les multiples défaillances associées à la lésion médullaire (motrices, sensitives, cardiovasculaires, respiratoires, vésico-sphinctériennes, digestives...) et leurs complications (escarres, décompensation respiratoires, neuro-urologiques, neuro-orthopédiques, thromboemboliques, végétatives...). </a:t>
                      </a:r>
                      <a:endParaRPr lang="fr-FR" sz="1200" b="0" kern="1200" dirty="0">
                        <a:solidFill>
                          <a:srgbClr val="153D8A"/>
                        </a:solidFill>
                        <a:latin typeface="Montserrat"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400" b="0" u="none" kern="1200" dirty="0">
                        <a:solidFill>
                          <a:srgbClr val="153D8A"/>
                        </a:solidFill>
                        <a:latin typeface="Montserrat" pitchFamily="2" charset="77"/>
                        <a:ea typeface="+mn-ea"/>
                        <a:cs typeface="+mn-cs"/>
                      </a:endParaRPr>
                    </a:p>
                    <a:p>
                      <a:r>
                        <a:rPr lang="fr-FR" sz="1400" b="0" u="none" kern="1200" dirty="0">
                          <a:solidFill>
                            <a:srgbClr val="153D8A"/>
                          </a:solidFill>
                          <a:latin typeface="Montserrat" pitchFamily="2" charset="77"/>
                          <a:ea typeface="+mn-ea"/>
                          <a:cs typeface="+mn-cs"/>
                        </a:rPr>
                        <a:t>Raymond Poincaré </a:t>
                      </a:r>
                    </a:p>
                    <a:p>
                      <a:endParaRPr lang="fr-FR" sz="1400" b="0" u="sng" kern="1200" dirty="0">
                        <a:solidFill>
                          <a:srgbClr val="153D8A"/>
                        </a:solidFill>
                        <a:latin typeface="Montserrat" pitchFamily="2" charset="77"/>
                        <a:ea typeface="+mn-ea"/>
                        <a:cs typeface="+mn-cs"/>
                      </a:endParaRPr>
                    </a:p>
                    <a:p>
                      <a:endParaRPr lang="fr-FR" sz="1400" b="0" kern="1200" dirty="0">
                        <a:solidFill>
                          <a:srgbClr val="153D8A"/>
                        </a:solidFill>
                        <a:latin typeface="Montserrat"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5746931"/>
                  </a:ext>
                </a:extLst>
              </a:tr>
            </a:tbl>
          </a:graphicData>
        </a:graphic>
      </p:graphicFrame>
      <p:graphicFrame>
        <p:nvGraphicFramePr>
          <p:cNvPr id="3" name="Tableau 2">
            <a:extLst>
              <a:ext uri="{FF2B5EF4-FFF2-40B4-BE49-F238E27FC236}">
                <a16:creationId xmlns:a16="http://schemas.microsoft.com/office/drawing/2014/main" id="{524F160E-CF3A-42AB-8087-F11D451C086C}"/>
              </a:ext>
            </a:extLst>
          </p:cNvPr>
          <p:cNvGraphicFramePr>
            <a:graphicFrameLocks noGrp="1"/>
          </p:cNvGraphicFramePr>
          <p:nvPr/>
        </p:nvGraphicFramePr>
        <p:xfrm>
          <a:off x="1978024" y="3124624"/>
          <a:ext cx="9367199" cy="3078480"/>
        </p:xfrm>
        <a:graphic>
          <a:graphicData uri="http://schemas.openxmlformats.org/drawingml/2006/table">
            <a:tbl>
              <a:tblPr firstRow="1" bandRow="1">
                <a:tableStyleId>{5C22544A-7EE6-4342-B048-85BDC9FD1C3A}</a:tableStyleId>
              </a:tblPr>
              <a:tblGrid>
                <a:gridCol w="7132109">
                  <a:extLst>
                    <a:ext uri="{9D8B030D-6E8A-4147-A177-3AD203B41FA5}">
                      <a16:colId xmlns:a16="http://schemas.microsoft.com/office/drawing/2014/main" val="1259428248"/>
                    </a:ext>
                  </a:extLst>
                </a:gridCol>
                <a:gridCol w="2235090">
                  <a:extLst>
                    <a:ext uri="{9D8B030D-6E8A-4147-A177-3AD203B41FA5}">
                      <a16:colId xmlns:a16="http://schemas.microsoft.com/office/drawing/2014/main" val="1911637456"/>
                    </a:ext>
                  </a:extLst>
                </a:gridCol>
              </a:tblGrid>
              <a:tr h="1444270">
                <a:tc>
                  <a:txBody>
                    <a:bodyPr/>
                    <a:lstStyle/>
                    <a:p>
                      <a:r>
                        <a:rPr lang="fr-FR" sz="1200" b="0" kern="1200" dirty="0">
                          <a:solidFill>
                            <a:srgbClr val="153D8A"/>
                          </a:solidFill>
                          <a:latin typeface="Montserrat" pitchFamily="2" charset="77"/>
                          <a:ea typeface="+mn-ea"/>
                          <a:cs typeface="+mn-cs"/>
                        </a:rPr>
                        <a:t>PEC Troubles cognitifs et comportementaux des patients </a:t>
                      </a:r>
                      <a:r>
                        <a:rPr lang="fr-FR" sz="1200" b="0" kern="1200" dirty="0" err="1">
                          <a:solidFill>
                            <a:srgbClr val="153D8A"/>
                          </a:solidFill>
                          <a:latin typeface="Montserrat" pitchFamily="2" charset="77"/>
                          <a:ea typeface="+mn-ea"/>
                          <a:cs typeface="+mn-cs"/>
                        </a:rPr>
                        <a:t>cérébro-lésés</a:t>
                      </a:r>
                      <a:r>
                        <a:rPr lang="fr-FR" sz="1200" b="0" kern="1200" dirty="0">
                          <a:solidFill>
                            <a:srgbClr val="153D8A"/>
                          </a:solidFill>
                          <a:latin typeface="Montserrat" pitchFamily="2" charset="77"/>
                          <a:ea typeface="+mn-ea"/>
                          <a:cs typeface="+mn-cs"/>
                        </a:rPr>
                        <a:t> </a:t>
                      </a:r>
                    </a:p>
                    <a:p>
                      <a:r>
                        <a:rPr lang="fr-FR" sz="1200" b="0" kern="1200" dirty="0">
                          <a:solidFill>
                            <a:schemeClr val="dk1"/>
                          </a:solidFill>
                          <a:latin typeface="+mn-lt"/>
                          <a:ea typeface="+mn-ea"/>
                          <a:cs typeface="+mn-cs"/>
                        </a:rPr>
                        <a:t>Ces unités doivent pouvoir prendre en charge des patients pour lesquels les SMR « système nerveux » traditionnels peuvent être en difficulté : troubles particulièrement sévères du comportement notamment, ou troubles cognitifs complexes nécessitant une prise en charge spécifique. Elles doivent de plus assurer le suivi systématisé au long cours après une hospitalisation, en lien avec le secteur médico-social (notamment les UEROS). </a:t>
                      </a:r>
                    </a:p>
                    <a:p>
                      <a:r>
                        <a:rPr lang="fr-FR" sz="1200" dirty="0"/>
                        <a:t>doivent de plus assurer le suivi systématisé au long cours après une hospitalisation, en lien avec le secteur médico-social (notamment les UEROS). </a:t>
                      </a:r>
                      <a:endParaRPr lang="fr-FR" sz="1200" b="0" kern="1200" dirty="0">
                        <a:solidFill>
                          <a:srgbClr val="153D8A"/>
                        </a:solidFill>
                        <a:latin typeface="Montserrat"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b="0" kern="1200" dirty="0">
                          <a:solidFill>
                            <a:srgbClr val="153D8A"/>
                          </a:solidFill>
                          <a:latin typeface="Montserrat" pitchFamily="2" charset="77"/>
                          <a:ea typeface="+mn-ea"/>
                          <a:cs typeface="+mn-cs"/>
                        </a:rPr>
                        <a:t>Pitié Salpêtrière </a:t>
                      </a:r>
                    </a:p>
                    <a:p>
                      <a:r>
                        <a:rPr lang="fr-FR" sz="1400" b="0" kern="1200" dirty="0">
                          <a:solidFill>
                            <a:srgbClr val="153D8A"/>
                          </a:solidFill>
                          <a:latin typeface="Montserrat" pitchFamily="2" charset="77"/>
                          <a:ea typeface="+mn-ea"/>
                          <a:cs typeface="+mn-cs"/>
                        </a:rPr>
                        <a:t>Raymond Poincaré </a:t>
                      </a:r>
                    </a:p>
                    <a:p>
                      <a:endParaRPr lang="fr-FR" sz="1400" b="0" u="sng" kern="1200" dirty="0">
                        <a:solidFill>
                          <a:srgbClr val="153D8A"/>
                        </a:solidFill>
                        <a:latin typeface="Montserrat" pitchFamily="2" charset="77"/>
                        <a:ea typeface="+mn-ea"/>
                        <a:cs typeface="+mn-cs"/>
                      </a:endParaRPr>
                    </a:p>
                    <a:p>
                      <a:endParaRPr lang="fr-FR" sz="1400" b="0" kern="1200" dirty="0">
                        <a:solidFill>
                          <a:srgbClr val="153D8A"/>
                        </a:solidFill>
                        <a:latin typeface="Montserrat"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9336641"/>
                  </a:ext>
                </a:extLst>
              </a:tr>
              <a:tr h="1415950">
                <a:tc>
                  <a:txBody>
                    <a:bodyPr/>
                    <a:lstStyle/>
                    <a:p>
                      <a:r>
                        <a:rPr lang="fr-FR" sz="1400" b="0" kern="1200" dirty="0">
                          <a:solidFill>
                            <a:srgbClr val="153D8A"/>
                          </a:solidFill>
                          <a:latin typeface="Montserrat" pitchFamily="2" charset="77"/>
                          <a:ea typeface="+mn-ea"/>
                          <a:cs typeface="+mn-cs"/>
                        </a:rPr>
                        <a:t>Unité EVC/EPR</a:t>
                      </a:r>
                    </a:p>
                    <a:p>
                      <a:r>
                        <a:rPr lang="fr-FR" sz="1200" b="0" kern="1200" dirty="0">
                          <a:solidFill>
                            <a:schemeClr val="dk1"/>
                          </a:solidFill>
                          <a:latin typeface="+mn-lt"/>
                          <a:ea typeface="+mn-ea"/>
                          <a:cs typeface="+mn-cs"/>
                        </a:rPr>
                        <a:t> Les unités « EVC-EPR » (unités de 6 lits minimum) ont vocation à proposer une prise en charge structurée et adaptée aux personnes en état végétatif chronique (EVC) ou en état pauci-relationnel (EPR). L’objectif est d’établir un projet de vie dans un lieu médicalisé avec un maintien de rééducation d’entretien et de prévention, en différenciant les situations cliniques d'EVC et d'EPR. Ces unités dédiées ont vocation à développer un projet spécifique incluant à la fois projet médical, projet de soins, projet de vie, lieu de vie et considérations éthiques.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b="0" kern="1200" dirty="0">
                          <a:solidFill>
                            <a:srgbClr val="153D8A"/>
                          </a:solidFill>
                          <a:latin typeface="Montserrat" pitchFamily="2" charset="77"/>
                          <a:ea typeface="+mn-ea"/>
                          <a:cs typeface="+mn-cs"/>
                        </a:rPr>
                        <a:t>La Roche Guyon ( pédiatrie) </a:t>
                      </a:r>
                    </a:p>
                    <a:p>
                      <a:r>
                        <a:rPr lang="fr-FR" sz="1400" b="0" kern="1200" dirty="0">
                          <a:solidFill>
                            <a:srgbClr val="153D8A"/>
                          </a:solidFill>
                          <a:latin typeface="Montserrat" pitchFamily="2" charset="77"/>
                          <a:ea typeface="+mn-ea"/>
                          <a:cs typeface="+mn-cs"/>
                        </a:rPr>
                        <a:t>San Salvadour (pédiatrie et adulte)</a:t>
                      </a:r>
                    </a:p>
                    <a:p>
                      <a:r>
                        <a:rPr lang="fr-FR" sz="1400" b="0" kern="1200" dirty="0">
                          <a:solidFill>
                            <a:srgbClr val="153D8A"/>
                          </a:solidFill>
                          <a:latin typeface="Montserrat" pitchFamily="2" charset="77"/>
                          <a:ea typeface="+mn-ea"/>
                          <a:cs typeface="+mn-cs"/>
                        </a:rPr>
                        <a:t>Berck </a:t>
                      </a:r>
                    </a:p>
                    <a:p>
                      <a:endParaRPr lang="fr-FR" sz="1400" b="0" kern="1200" dirty="0">
                        <a:solidFill>
                          <a:srgbClr val="153D8A"/>
                        </a:solidFill>
                        <a:latin typeface="Montserrat" pitchFamily="2" charset="77"/>
                        <a:ea typeface="+mn-ea"/>
                        <a:cs typeface="+mn-cs"/>
                      </a:endParaRPr>
                    </a:p>
                    <a:p>
                      <a:endParaRPr lang="fr-FR" sz="1000" b="0" kern="1200" dirty="0">
                        <a:solidFill>
                          <a:srgbClr val="153D8A"/>
                        </a:solidFill>
                        <a:latin typeface="Montserrat"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9536556"/>
                  </a:ext>
                </a:extLst>
              </a:tr>
            </a:tbl>
          </a:graphicData>
        </a:graphic>
      </p:graphicFrame>
    </p:spTree>
    <p:extLst>
      <p:ext uri="{BB962C8B-B14F-4D97-AF65-F5344CB8AC3E}">
        <p14:creationId xmlns:p14="http://schemas.microsoft.com/office/powerpoint/2010/main" val="145124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79" name="Forme libre : forme 178"/>
          <p:cNvSpPr/>
          <p:nvPr/>
        </p:nvSpPr>
        <p:spPr>
          <a:xfrm>
            <a:off x="618960" y="987480"/>
            <a:ext cx="10513800" cy="57114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endParaRPr lang="fr-FR" spc="-1">
              <a:solidFill>
                <a:prstClr val="black"/>
              </a:solidFill>
              <a:latin typeface="Arial"/>
              <a:ea typeface="DejaVu Sans"/>
              <a:cs typeface="DejaVu Sans"/>
            </a:endParaRPr>
          </a:p>
          <a:p>
            <a:pP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endParaRPr lang="fr-FR" spc="-1">
              <a:solidFill>
                <a:prstClr val="black"/>
              </a:solidFill>
              <a:latin typeface="Arial"/>
              <a:ea typeface="DejaVu Sans"/>
              <a:cs typeface="DejaVu Sans"/>
            </a:endParaRPr>
          </a:p>
        </p:txBody>
      </p:sp>
      <p:sp>
        <p:nvSpPr>
          <p:cNvPr id="180" name="Rectangle 179"/>
          <p:cNvSpPr/>
          <p:nvPr/>
        </p:nvSpPr>
        <p:spPr>
          <a:xfrm>
            <a:off x="429370" y="180000"/>
            <a:ext cx="4657190" cy="53856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181" name="Forme libre : forme 180"/>
          <p:cNvSpPr/>
          <p:nvPr/>
        </p:nvSpPr>
        <p:spPr>
          <a:xfrm>
            <a:off x="1542554" y="159120"/>
            <a:ext cx="9056128" cy="718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2800" b="1" spc="-1" dirty="0">
                <a:solidFill>
                  <a:srgbClr val="000000"/>
                </a:solidFill>
                <a:latin typeface="Calibri"/>
                <a:ea typeface="PingFang SC"/>
                <a:cs typeface="DejaVu Sans"/>
              </a:rPr>
              <a:t>Des actions terrain qui fonctionnent dans la durée (en 2023)</a:t>
            </a:r>
            <a:endParaRPr lang="fr-FR" sz="2800" spc="-1" dirty="0">
              <a:solidFill>
                <a:prstClr val="black"/>
              </a:solidFill>
              <a:latin typeface="Arial"/>
              <a:ea typeface="DejaVu Sans"/>
              <a:cs typeface="DejaVu Sans"/>
            </a:endParaRPr>
          </a:p>
        </p:txBody>
      </p:sp>
      <p:pic>
        <p:nvPicPr>
          <p:cNvPr id="182" name="Image 181"/>
          <p:cNvPicPr/>
          <p:nvPr/>
        </p:nvPicPr>
        <p:blipFill>
          <a:blip r:embed="rId3"/>
          <a:stretch/>
        </p:blipFill>
        <p:spPr>
          <a:xfrm>
            <a:off x="3660600" y="1733040"/>
            <a:ext cx="5061240" cy="4273560"/>
          </a:xfrm>
          <a:prstGeom prst="rect">
            <a:avLst/>
          </a:prstGeom>
          <a:ln w="0">
            <a:noFill/>
          </a:ln>
        </p:spPr>
      </p:pic>
      <p:pic>
        <p:nvPicPr>
          <p:cNvPr id="183" name="Image 182"/>
          <p:cNvPicPr/>
          <p:nvPr/>
        </p:nvPicPr>
        <p:blipFill>
          <a:blip r:embed="rId4"/>
          <a:stretch/>
        </p:blipFill>
        <p:spPr>
          <a:xfrm>
            <a:off x="8627160" y="6449400"/>
            <a:ext cx="1725480" cy="260280"/>
          </a:xfrm>
          <a:prstGeom prst="rect">
            <a:avLst/>
          </a:prstGeom>
          <a:ln w="0">
            <a:noFill/>
          </a:ln>
        </p:spPr>
      </p:pic>
      <p:sp>
        <p:nvSpPr>
          <p:cNvPr id="184" name="Forme libre : forme 183"/>
          <p:cNvSpPr/>
          <p:nvPr/>
        </p:nvSpPr>
        <p:spPr>
          <a:xfrm>
            <a:off x="8385600" y="2027880"/>
            <a:ext cx="2836440" cy="1017844"/>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b="1" spc="-1" dirty="0">
                <a:solidFill>
                  <a:srgbClr val="000000"/>
                </a:solidFill>
                <a:latin typeface="Calibri"/>
                <a:ea typeface="DejaVu Sans"/>
                <a:cs typeface="DejaVu Sans"/>
              </a:rPr>
              <a:t>Grand Est</a:t>
            </a:r>
            <a:endParaRPr lang="fr-FR" sz="12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dirty="0">
                <a:solidFill>
                  <a:srgbClr val="000000"/>
                </a:solidFill>
                <a:latin typeface="Calibri"/>
                <a:ea typeface="DejaVu Sans"/>
                <a:cs typeface="DejaVu Sans"/>
              </a:rPr>
              <a:t>Comité : </a:t>
            </a:r>
            <a:r>
              <a:rPr lang="fr-FR" sz="1200" b="1" spc="-1" dirty="0">
                <a:solidFill>
                  <a:srgbClr val="E46C0A"/>
                </a:solidFill>
                <a:latin typeface="Calibri"/>
                <a:ea typeface="DejaVu Sans"/>
                <a:cs typeface="DejaVu Sans"/>
              </a:rPr>
              <a:t>5</a:t>
            </a:r>
            <a:endParaRPr lang="fr-FR" sz="12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dirty="0">
                <a:solidFill>
                  <a:srgbClr val="000000"/>
                </a:solidFill>
                <a:latin typeface="Calibri"/>
                <a:ea typeface="DejaVu Sans"/>
                <a:cs typeface="DejaVu Sans"/>
              </a:rPr>
              <a:t>Formation : </a:t>
            </a:r>
            <a:r>
              <a:rPr lang="fr-FR" sz="1200" b="1" spc="-1" dirty="0">
                <a:solidFill>
                  <a:srgbClr val="7030A0"/>
                </a:solidFill>
                <a:latin typeface="Calibri"/>
                <a:ea typeface="DejaVu Sans"/>
                <a:cs typeface="DejaVu Sans"/>
              </a:rPr>
              <a:t>12500 </a:t>
            </a:r>
            <a:r>
              <a:rPr lang="fr-FR" sz="900" spc="-1" dirty="0">
                <a:solidFill>
                  <a:srgbClr val="7030A0"/>
                </a:solidFill>
                <a:latin typeface="Calibri"/>
                <a:ea typeface="DejaVu Sans"/>
                <a:cs typeface="DejaVu Sans"/>
              </a:rPr>
              <a:t>(ancienneté : 7ans)</a:t>
            </a:r>
            <a:endParaRPr lang="fr-FR" sz="9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Charte : </a:t>
            </a:r>
            <a:r>
              <a:rPr lang="fr-FR" sz="1200" b="1" spc="-1">
                <a:solidFill>
                  <a:srgbClr val="4F6228"/>
                </a:solidFill>
                <a:latin typeface="Calibri"/>
                <a:ea typeface="DejaVu Sans"/>
                <a:cs typeface="DejaVu Sans"/>
              </a:rPr>
              <a:t>202</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dirty="0">
                <a:solidFill>
                  <a:srgbClr val="000000"/>
                </a:solidFill>
                <a:latin typeface="Calibri"/>
                <a:ea typeface="DejaVu Sans"/>
                <a:cs typeface="DejaVu Sans"/>
              </a:rPr>
              <a:t>Répondant : </a:t>
            </a:r>
            <a:r>
              <a:rPr lang="fr-FR" sz="1200" b="1" spc="-1" dirty="0">
                <a:solidFill>
                  <a:srgbClr val="376092"/>
                </a:solidFill>
                <a:latin typeface="Calibri"/>
                <a:ea typeface="DejaVu Sans"/>
                <a:cs typeface="DejaVu Sans"/>
              </a:rPr>
              <a:t>0,27%</a:t>
            </a:r>
            <a:endParaRPr lang="fr-FR" sz="1200" spc="-1" dirty="0">
              <a:solidFill>
                <a:prstClr val="black"/>
              </a:solidFill>
              <a:latin typeface="Arial"/>
              <a:ea typeface="DejaVu Sans"/>
              <a:cs typeface="DejaVu Sans"/>
            </a:endParaRPr>
          </a:p>
        </p:txBody>
      </p:sp>
      <p:sp>
        <p:nvSpPr>
          <p:cNvPr id="185" name="Forme libre : forme 184"/>
          <p:cNvSpPr/>
          <p:nvPr/>
        </p:nvSpPr>
        <p:spPr>
          <a:xfrm>
            <a:off x="8596560" y="3118680"/>
            <a:ext cx="2670120" cy="1017844"/>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b="1" spc="-1" dirty="0">
                <a:solidFill>
                  <a:srgbClr val="000000"/>
                </a:solidFill>
                <a:latin typeface="Calibri"/>
                <a:ea typeface="DejaVu Sans"/>
                <a:cs typeface="DejaVu Sans"/>
              </a:rPr>
              <a:t>Bourgogne-Franche-Comté</a:t>
            </a:r>
            <a:endParaRPr lang="fr-FR" sz="12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dirty="0">
                <a:solidFill>
                  <a:srgbClr val="000000"/>
                </a:solidFill>
                <a:latin typeface="Calibri"/>
                <a:ea typeface="DejaVu Sans"/>
                <a:cs typeface="DejaVu Sans"/>
              </a:rPr>
              <a:t>Comité : </a:t>
            </a:r>
            <a:r>
              <a:rPr lang="fr-FR" sz="1200" spc="-1" dirty="0">
                <a:solidFill>
                  <a:srgbClr val="E46C0A"/>
                </a:solidFill>
                <a:latin typeface="Calibri"/>
                <a:ea typeface="DejaVu Sans"/>
                <a:cs typeface="DejaVu Sans"/>
              </a:rPr>
              <a:t>8 </a:t>
            </a:r>
            <a:r>
              <a:rPr lang="fr-FR" sz="900" spc="-1" dirty="0">
                <a:solidFill>
                  <a:srgbClr val="E46C0A"/>
                </a:solidFill>
                <a:latin typeface="Calibri"/>
                <a:ea typeface="DejaVu Sans"/>
                <a:cs typeface="DejaVu Sans"/>
              </a:rPr>
              <a:t>(Région couverte à 100%)</a:t>
            </a:r>
            <a:endParaRPr lang="fr-FR" sz="9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dirty="0">
                <a:solidFill>
                  <a:srgbClr val="000000"/>
                </a:solidFill>
                <a:latin typeface="Calibri"/>
                <a:ea typeface="DejaVu Sans"/>
                <a:cs typeface="DejaVu Sans"/>
              </a:rPr>
              <a:t>Formation : </a:t>
            </a:r>
            <a:r>
              <a:rPr lang="fr-FR" sz="1200" b="1" spc="-1" dirty="0">
                <a:solidFill>
                  <a:srgbClr val="7030A0"/>
                </a:solidFill>
                <a:latin typeface="Calibri"/>
                <a:ea typeface="DejaVu Sans"/>
                <a:cs typeface="DejaVu Sans"/>
              </a:rPr>
              <a:t>1500</a:t>
            </a:r>
            <a:endParaRPr lang="fr-FR" sz="12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dirty="0">
                <a:solidFill>
                  <a:srgbClr val="000000"/>
                </a:solidFill>
                <a:latin typeface="Calibri"/>
                <a:ea typeface="DejaVu Sans"/>
                <a:cs typeface="DejaVu Sans"/>
              </a:rPr>
              <a:t>Charte : </a:t>
            </a:r>
            <a:r>
              <a:rPr lang="fr-FR" sz="1200" b="1" spc="-1" dirty="0">
                <a:solidFill>
                  <a:srgbClr val="4F6228"/>
                </a:solidFill>
                <a:latin typeface="Calibri"/>
                <a:ea typeface="DejaVu Sans"/>
                <a:cs typeface="DejaVu Sans"/>
              </a:rPr>
              <a:t>63</a:t>
            </a:r>
            <a:endParaRPr lang="fr-FR" sz="12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dirty="0">
                <a:solidFill>
                  <a:srgbClr val="000000"/>
                </a:solidFill>
                <a:latin typeface="Calibri"/>
                <a:ea typeface="DejaVu Sans"/>
                <a:cs typeface="DejaVu Sans"/>
              </a:rPr>
              <a:t>Répondant : </a:t>
            </a:r>
            <a:r>
              <a:rPr lang="fr-FR" sz="1200" b="1" spc="-1" dirty="0">
                <a:solidFill>
                  <a:srgbClr val="376092"/>
                </a:solidFill>
                <a:latin typeface="Calibri"/>
                <a:ea typeface="DejaVu Sans"/>
                <a:cs typeface="DejaVu Sans"/>
              </a:rPr>
              <a:t>0,32%</a:t>
            </a:r>
            <a:endParaRPr lang="fr-FR" sz="1200" spc="-1" dirty="0">
              <a:solidFill>
                <a:prstClr val="black"/>
              </a:solidFill>
              <a:latin typeface="Arial"/>
              <a:ea typeface="DejaVu Sans"/>
              <a:cs typeface="DejaVu Sans"/>
            </a:endParaRPr>
          </a:p>
        </p:txBody>
      </p:sp>
      <p:sp>
        <p:nvSpPr>
          <p:cNvPr id="186" name="Forme libre : forme 185"/>
          <p:cNvSpPr/>
          <p:nvPr/>
        </p:nvSpPr>
        <p:spPr>
          <a:xfrm>
            <a:off x="1709400" y="3915000"/>
            <a:ext cx="2085840" cy="1756508"/>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b="1" spc="-1">
                <a:solidFill>
                  <a:srgbClr val="000000"/>
                </a:solidFill>
                <a:latin typeface="Calibri"/>
                <a:ea typeface="DejaVu Sans"/>
                <a:cs typeface="DejaVu Sans"/>
              </a:rPr>
              <a:t>La Réunion</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Comité : </a:t>
            </a:r>
            <a:r>
              <a:rPr lang="fr-FR" sz="1200" b="1" spc="-1">
                <a:solidFill>
                  <a:srgbClr val="E46C0A"/>
                </a:solidFill>
                <a:latin typeface="Calibri"/>
                <a:ea typeface="DejaVu Sans"/>
                <a:cs typeface="DejaVu Sans"/>
              </a:rPr>
              <a:t>1</a:t>
            </a:r>
            <a:r>
              <a:rPr lang="fr-FR" sz="1200" spc="-1">
                <a:solidFill>
                  <a:srgbClr val="000000"/>
                </a:solidFill>
                <a:latin typeface="Calibri"/>
                <a:ea typeface="DejaVu Sans"/>
                <a:cs typeface="DejaVu Sans"/>
              </a:rPr>
              <a:t> </a:t>
            </a:r>
            <a:r>
              <a:rPr lang="fr-FR" sz="900" spc="-1">
                <a:solidFill>
                  <a:srgbClr val="E46C0A"/>
                </a:solidFill>
                <a:latin typeface="Calibri"/>
                <a:ea typeface="DejaVu Sans"/>
                <a:cs typeface="DejaVu Sans"/>
              </a:rPr>
              <a:t>(Région couverte à 100%)</a:t>
            </a:r>
            <a:endParaRPr lang="fr-FR" sz="9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Formation : </a:t>
            </a:r>
            <a:r>
              <a:rPr lang="fr-FR" sz="1200" b="1" spc="-1">
                <a:solidFill>
                  <a:srgbClr val="7030A0"/>
                </a:solidFill>
                <a:latin typeface="Calibri"/>
                <a:ea typeface="DejaVu Sans"/>
                <a:cs typeface="DejaVu Sans"/>
              </a:rPr>
              <a:t>2400 </a:t>
            </a:r>
            <a:r>
              <a:rPr lang="fr-FR" sz="800" spc="-1">
                <a:solidFill>
                  <a:srgbClr val="7030A0"/>
                </a:solidFill>
                <a:latin typeface="Calibri"/>
                <a:ea typeface="DejaVu Sans"/>
                <a:cs typeface="DejaVu Sans"/>
              </a:rPr>
              <a:t>(ancienneté : 8ans)</a:t>
            </a:r>
            <a:endParaRPr lang="fr-FR" sz="8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Charte : </a:t>
            </a:r>
            <a:r>
              <a:rPr lang="fr-FR" sz="1200" b="1" spc="-1">
                <a:solidFill>
                  <a:srgbClr val="4F6228"/>
                </a:solidFill>
                <a:latin typeface="Calibri"/>
                <a:ea typeface="DejaVu Sans"/>
                <a:cs typeface="DejaVu Sans"/>
              </a:rPr>
              <a:t>76</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Répondant : </a:t>
            </a:r>
            <a:r>
              <a:rPr lang="fr-FR" sz="1200" b="1" spc="-1">
                <a:solidFill>
                  <a:srgbClr val="376092"/>
                </a:solidFill>
                <a:latin typeface="Calibri"/>
                <a:ea typeface="DejaVu Sans"/>
                <a:cs typeface="DejaVu Sans"/>
              </a:rPr>
              <a:t>0,13%</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Refus de soin = 9%</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Non soignés = 13</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endParaRPr lang="fr-FR" sz="1200" spc="-1">
              <a:solidFill>
                <a:prstClr val="black"/>
              </a:solidFill>
              <a:latin typeface="Arial"/>
              <a:ea typeface="DejaVu Sans"/>
              <a:cs typeface="DejaVu Sans"/>
            </a:endParaRPr>
          </a:p>
        </p:txBody>
      </p:sp>
      <p:sp>
        <p:nvSpPr>
          <p:cNvPr id="187" name="Forme libre : forme 186"/>
          <p:cNvSpPr/>
          <p:nvPr/>
        </p:nvSpPr>
        <p:spPr>
          <a:xfrm>
            <a:off x="6704400" y="767520"/>
            <a:ext cx="1677600" cy="1017844"/>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b="1" spc="-1">
                <a:solidFill>
                  <a:srgbClr val="000000"/>
                </a:solidFill>
                <a:latin typeface="Calibri"/>
                <a:ea typeface="DejaVu Sans"/>
                <a:cs typeface="DejaVu Sans"/>
              </a:rPr>
              <a:t>Hauts de France</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Comité : </a:t>
            </a:r>
            <a:r>
              <a:rPr lang="fr-FR" sz="1200" b="1" spc="-1">
                <a:solidFill>
                  <a:srgbClr val="E46C0A"/>
                </a:solidFill>
                <a:latin typeface="Calibri"/>
                <a:ea typeface="DejaVu Sans"/>
                <a:cs typeface="DejaVu Sans"/>
              </a:rPr>
              <a:t>2</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Formation : </a:t>
            </a:r>
            <a:r>
              <a:rPr lang="fr-FR" sz="1200" b="1" spc="-1">
                <a:solidFill>
                  <a:srgbClr val="7030A0"/>
                </a:solidFill>
                <a:latin typeface="Calibri"/>
                <a:ea typeface="DejaVu Sans"/>
                <a:cs typeface="DejaVu Sans"/>
              </a:rPr>
              <a:t>2 000</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Charte : </a:t>
            </a:r>
            <a:r>
              <a:rPr lang="fr-FR" sz="1200" b="1" spc="-1">
                <a:solidFill>
                  <a:srgbClr val="4F6228"/>
                </a:solidFill>
                <a:latin typeface="Calibri"/>
                <a:ea typeface="DejaVu Sans"/>
                <a:cs typeface="DejaVu Sans"/>
              </a:rPr>
              <a:t>208</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Répondant : </a:t>
            </a:r>
            <a:r>
              <a:rPr lang="fr-FR" sz="1200" b="1" spc="-1">
                <a:solidFill>
                  <a:srgbClr val="376092"/>
                </a:solidFill>
                <a:latin typeface="Calibri"/>
                <a:ea typeface="DejaVu Sans"/>
                <a:cs typeface="DejaVu Sans"/>
              </a:rPr>
              <a:t>0,28 %</a:t>
            </a:r>
            <a:endParaRPr lang="fr-FR" sz="1200" spc="-1">
              <a:solidFill>
                <a:prstClr val="black"/>
              </a:solidFill>
              <a:latin typeface="Arial"/>
              <a:ea typeface="DejaVu Sans"/>
              <a:cs typeface="DejaVu Sans"/>
            </a:endParaRPr>
          </a:p>
        </p:txBody>
      </p:sp>
      <p:sp>
        <p:nvSpPr>
          <p:cNvPr id="188" name="Forme libre : forme 187"/>
          <p:cNvSpPr/>
          <p:nvPr/>
        </p:nvSpPr>
        <p:spPr>
          <a:xfrm>
            <a:off x="3140040" y="3102480"/>
            <a:ext cx="2761920" cy="412560"/>
          </a:xfrm>
          <a:custGeom>
            <a:avLst/>
            <a:gdLst/>
            <a:ahLst/>
            <a:cxnLst/>
            <a:rect l="l" t="t" r="r" b="b"/>
            <a:pathLst>
              <a:path w="21600" h="21600">
                <a:moveTo>
                  <a:pt x="0" y="0"/>
                </a:moveTo>
                <a:lnTo>
                  <a:pt x="21600" y="21600"/>
                </a:lnTo>
              </a:path>
            </a:pathLst>
          </a:custGeom>
          <a:noFill/>
          <a:ln w="9360">
            <a:solidFill>
              <a:srgbClr val="000000"/>
            </a:solidFill>
            <a:miter/>
            <a:tailEnd type="triangle" w="med" len="med"/>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190" name="Forme libre : forme 189"/>
          <p:cNvSpPr/>
          <p:nvPr/>
        </p:nvSpPr>
        <p:spPr>
          <a:xfrm flipH="1">
            <a:off x="7308480" y="2627640"/>
            <a:ext cx="933840" cy="313200"/>
          </a:xfrm>
          <a:custGeom>
            <a:avLst/>
            <a:gdLst/>
            <a:ahLst/>
            <a:cxnLst/>
            <a:rect l="l" t="t" r="r" b="b"/>
            <a:pathLst>
              <a:path w="21600" h="21600">
                <a:moveTo>
                  <a:pt x="0" y="0"/>
                </a:moveTo>
                <a:lnTo>
                  <a:pt x="21600" y="21600"/>
                </a:lnTo>
              </a:path>
            </a:pathLst>
          </a:custGeom>
          <a:noFill/>
          <a:ln w="9360">
            <a:solidFill>
              <a:srgbClr val="000000"/>
            </a:solidFill>
            <a:miter/>
            <a:tailEnd type="triangle" w="med" len="med"/>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191" name="Forme libre : forme 190"/>
          <p:cNvSpPr/>
          <p:nvPr/>
        </p:nvSpPr>
        <p:spPr>
          <a:xfrm flipV="1">
            <a:off x="3532080" y="4671000"/>
            <a:ext cx="1899260" cy="1005840"/>
          </a:xfrm>
          <a:custGeom>
            <a:avLst/>
            <a:gdLst/>
            <a:ahLst/>
            <a:cxnLst/>
            <a:rect l="l" t="t" r="r" b="b"/>
            <a:pathLst>
              <a:path w="21600" h="21600">
                <a:moveTo>
                  <a:pt x="0" y="0"/>
                </a:moveTo>
                <a:lnTo>
                  <a:pt x="21600" y="21600"/>
                </a:lnTo>
              </a:path>
            </a:pathLst>
          </a:custGeom>
          <a:noFill/>
          <a:ln w="9360">
            <a:solidFill>
              <a:srgbClr val="000000"/>
            </a:solidFill>
            <a:miter/>
            <a:tailEnd type="triangle" w="med" len="med"/>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192" name="Forme libre : forme 191"/>
          <p:cNvSpPr/>
          <p:nvPr/>
        </p:nvSpPr>
        <p:spPr>
          <a:xfrm>
            <a:off x="1838640" y="2594520"/>
            <a:ext cx="2761920" cy="1017844"/>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b="1" spc="-1">
                <a:solidFill>
                  <a:srgbClr val="000000"/>
                </a:solidFill>
                <a:latin typeface="Calibri"/>
                <a:ea typeface="DejaVu Sans"/>
                <a:cs typeface="DejaVu Sans"/>
              </a:rPr>
              <a:t>Centre Val de Loire </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Comité : </a:t>
            </a:r>
            <a:r>
              <a:rPr lang="fr-FR" sz="1200" b="1" spc="-1">
                <a:solidFill>
                  <a:srgbClr val="E46C0A"/>
                </a:solidFill>
                <a:latin typeface="Calibri"/>
                <a:ea typeface="DejaVu Sans"/>
                <a:cs typeface="DejaVu Sans"/>
              </a:rPr>
              <a:t>0</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Formation : </a:t>
            </a:r>
            <a:r>
              <a:rPr lang="fr-FR" sz="1200" b="1" spc="-1">
                <a:solidFill>
                  <a:srgbClr val="7030A0"/>
                </a:solidFill>
                <a:latin typeface="Calibri"/>
                <a:ea typeface="DejaVu Sans"/>
                <a:cs typeface="DejaVu Sans"/>
              </a:rPr>
              <a:t>500</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Charte : </a:t>
            </a:r>
            <a:r>
              <a:rPr lang="fr-FR" sz="1200" b="1" spc="-1">
                <a:solidFill>
                  <a:srgbClr val="4F6228"/>
                </a:solidFill>
                <a:latin typeface="Calibri"/>
                <a:ea typeface="DejaVu Sans"/>
                <a:cs typeface="DejaVu Sans"/>
              </a:rPr>
              <a:t>66</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Répondant : </a:t>
            </a:r>
            <a:r>
              <a:rPr lang="fr-FR" sz="1200" b="1" spc="-1">
                <a:solidFill>
                  <a:srgbClr val="376092"/>
                </a:solidFill>
                <a:latin typeface="Calibri"/>
                <a:ea typeface="DejaVu Sans"/>
                <a:cs typeface="DejaVu Sans"/>
              </a:rPr>
              <a:t>0,24%</a:t>
            </a:r>
            <a:endParaRPr lang="fr-FR" sz="1200" spc="-1">
              <a:solidFill>
                <a:prstClr val="black"/>
              </a:solidFill>
              <a:latin typeface="Arial"/>
              <a:ea typeface="DejaVu Sans"/>
              <a:cs typeface="DejaVu Sans"/>
            </a:endParaRPr>
          </a:p>
        </p:txBody>
      </p:sp>
      <p:sp>
        <p:nvSpPr>
          <p:cNvPr id="193" name="Forme libre : forme 192"/>
          <p:cNvSpPr/>
          <p:nvPr/>
        </p:nvSpPr>
        <p:spPr>
          <a:xfrm flipH="1">
            <a:off x="6529080" y="1799280"/>
            <a:ext cx="429120" cy="503640"/>
          </a:xfrm>
          <a:custGeom>
            <a:avLst/>
            <a:gdLst/>
            <a:ahLst/>
            <a:cxnLst/>
            <a:rect l="l" t="t" r="r" b="b"/>
            <a:pathLst>
              <a:path w="21600" h="21600">
                <a:moveTo>
                  <a:pt x="0" y="0"/>
                </a:moveTo>
                <a:lnTo>
                  <a:pt x="21600" y="21600"/>
                </a:lnTo>
              </a:path>
            </a:pathLst>
          </a:custGeom>
          <a:noFill/>
          <a:ln w="9360">
            <a:solidFill>
              <a:srgbClr val="000000"/>
            </a:solidFill>
            <a:miter/>
            <a:tailEnd type="triangle" w="med" len="med"/>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194" name="Forme libre : forme 193"/>
          <p:cNvSpPr/>
          <p:nvPr/>
        </p:nvSpPr>
        <p:spPr>
          <a:xfrm>
            <a:off x="5116800" y="5777640"/>
            <a:ext cx="2079360" cy="1017844"/>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b="1" spc="-1">
                <a:solidFill>
                  <a:srgbClr val="000000"/>
                </a:solidFill>
                <a:latin typeface="Calibri"/>
                <a:ea typeface="DejaVu Sans"/>
                <a:cs typeface="DejaVu Sans"/>
              </a:rPr>
              <a:t>Occitanie</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Comité : </a:t>
            </a:r>
            <a:r>
              <a:rPr lang="fr-FR" sz="1200" b="1" spc="-1">
                <a:solidFill>
                  <a:srgbClr val="E46C0A"/>
                </a:solidFill>
                <a:latin typeface="Calibri"/>
                <a:ea typeface="DejaVu Sans"/>
                <a:cs typeface="DejaVu Sans"/>
              </a:rPr>
              <a:t>5</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Formation : </a:t>
            </a:r>
            <a:r>
              <a:rPr lang="fr-FR" sz="1200" b="1" spc="-1">
                <a:solidFill>
                  <a:srgbClr val="7030A0"/>
                </a:solidFill>
                <a:latin typeface="Calibri"/>
                <a:ea typeface="DejaVu Sans"/>
                <a:cs typeface="DejaVu Sans"/>
              </a:rPr>
              <a:t>1000</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Charte : </a:t>
            </a:r>
            <a:r>
              <a:rPr lang="fr-FR" sz="1200" b="1" spc="-1">
                <a:solidFill>
                  <a:srgbClr val="4F6228"/>
                </a:solidFill>
                <a:latin typeface="Calibri"/>
                <a:ea typeface="DejaVu Sans"/>
                <a:cs typeface="DejaVu Sans"/>
              </a:rPr>
              <a:t>147</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Répondant : </a:t>
            </a:r>
            <a:r>
              <a:rPr lang="fr-FR" sz="1200" b="1" spc="-1">
                <a:solidFill>
                  <a:srgbClr val="376092"/>
                </a:solidFill>
                <a:latin typeface="Calibri"/>
                <a:ea typeface="DejaVu Sans"/>
                <a:cs typeface="DejaVu Sans"/>
              </a:rPr>
              <a:t>0,13%</a:t>
            </a:r>
            <a:endParaRPr lang="fr-FR" sz="1200" spc="-1">
              <a:solidFill>
                <a:prstClr val="black"/>
              </a:solidFill>
              <a:latin typeface="Arial"/>
              <a:ea typeface="DejaVu Sans"/>
              <a:cs typeface="DejaVu Sans"/>
            </a:endParaRPr>
          </a:p>
        </p:txBody>
      </p:sp>
      <p:sp>
        <p:nvSpPr>
          <p:cNvPr id="195" name="Forme libre : forme 194"/>
          <p:cNvSpPr/>
          <p:nvPr/>
        </p:nvSpPr>
        <p:spPr>
          <a:xfrm>
            <a:off x="6961440" y="5664960"/>
            <a:ext cx="2077920" cy="1017844"/>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b="1" spc="-1">
                <a:solidFill>
                  <a:srgbClr val="000000"/>
                </a:solidFill>
                <a:latin typeface="Calibri"/>
                <a:ea typeface="DejaVu Sans"/>
                <a:cs typeface="DejaVu Sans"/>
              </a:rPr>
              <a:t>PACA</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Comité : </a:t>
            </a:r>
            <a:r>
              <a:rPr lang="fr-FR" sz="1200" b="1" spc="-1">
                <a:solidFill>
                  <a:srgbClr val="E46C0A"/>
                </a:solidFill>
                <a:latin typeface="Calibri"/>
                <a:ea typeface="DejaVu Sans"/>
                <a:cs typeface="DejaVu Sans"/>
              </a:rPr>
              <a:t>3</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Formation : </a:t>
            </a:r>
            <a:r>
              <a:rPr lang="fr-FR" sz="1200" b="1" spc="-1">
                <a:solidFill>
                  <a:srgbClr val="7030A0"/>
                </a:solidFill>
                <a:latin typeface="Calibri"/>
                <a:ea typeface="DejaVu Sans"/>
                <a:cs typeface="DejaVu Sans"/>
              </a:rPr>
              <a:t>0</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Charte : </a:t>
            </a:r>
            <a:r>
              <a:rPr lang="fr-FR" sz="1200" b="1" spc="-1">
                <a:solidFill>
                  <a:srgbClr val="4F6228"/>
                </a:solidFill>
                <a:latin typeface="Calibri"/>
                <a:ea typeface="DejaVu Sans"/>
                <a:cs typeface="DejaVu Sans"/>
              </a:rPr>
              <a:t>71</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Répondant : </a:t>
            </a:r>
            <a:r>
              <a:rPr lang="fr-FR" sz="1200" b="1" spc="-1">
                <a:solidFill>
                  <a:srgbClr val="376092"/>
                </a:solidFill>
                <a:latin typeface="Calibri"/>
                <a:ea typeface="DejaVu Sans"/>
                <a:cs typeface="DejaVu Sans"/>
              </a:rPr>
              <a:t>0,16%</a:t>
            </a:r>
            <a:endParaRPr lang="fr-FR" sz="1200" spc="-1">
              <a:solidFill>
                <a:prstClr val="black"/>
              </a:solidFill>
              <a:latin typeface="Arial"/>
              <a:ea typeface="DejaVu Sans"/>
              <a:cs typeface="DejaVu Sans"/>
            </a:endParaRPr>
          </a:p>
        </p:txBody>
      </p:sp>
      <p:sp>
        <p:nvSpPr>
          <p:cNvPr id="196" name="Forme libre : forme 195"/>
          <p:cNvSpPr/>
          <p:nvPr/>
        </p:nvSpPr>
        <p:spPr>
          <a:xfrm>
            <a:off x="5596320" y="1829520"/>
            <a:ext cx="162360" cy="827640"/>
          </a:xfrm>
          <a:custGeom>
            <a:avLst/>
            <a:gdLst/>
            <a:ahLst/>
            <a:cxnLst/>
            <a:rect l="l" t="t" r="r" b="b"/>
            <a:pathLst>
              <a:path w="21600" h="21600">
                <a:moveTo>
                  <a:pt x="0" y="0"/>
                </a:moveTo>
                <a:lnTo>
                  <a:pt x="21600" y="21600"/>
                </a:lnTo>
              </a:path>
            </a:pathLst>
          </a:custGeom>
          <a:noFill/>
          <a:ln w="9360">
            <a:solidFill>
              <a:srgbClr val="000000"/>
            </a:solidFill>
            <a:miter/>
            <a:tailEnd type="triangle" w="med" len="med"/>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197" name="Forme libre : forme 196"/>
          <p:cNvSpPr/>
          <p:nvPr/>
        </p:nvSpPr>
        <p:spPr>
          <a:xfrm>
            <a:off x="8387040" y="4266360"/>
            <a:ext cx="2077920" cy="1017844"/>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b="1" spc="-1">
                <a:solidFill>
                  <a:srgbClr val="000000"/>
                </a:solidFill>
                <a:latin typeface="Calibri"/>
                <a:ea typeface="DejaVu Sans"/>
                <a:cs typeface="DejaVu Sans"/>
              </a:rPr>
              <a:t>Auvergne-Rhône-Alpes</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Comité : </a:t>
            </a:r>
            <a:r>
              <a:rPr lang="fr-FR" sz="1200" b="1" spc="-1">
                <a:solidFill>
                  <a:srgbClr val="E46C0A"/>
                </a:solidFill>
                <a:latin typeface="Calibri"/>
                <a:ea typeface="DejaVu Sans"/>
                <a:cs typeface="DejaVu Sans"/>
              </a:rPr>
              <a:t>2</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Formation : </a:t>
            </a:r>
            <a:r>
              <a:rPr lang="fr-FR" sz="1200" b="1" spc="-1">
                <a:solidFill>
                  <a:srgbClr val="7030A0"/>
                </a:solidFill>
                <a:latin typeface="Calibri"/>
                <a:ea typeface="DejaVu Sans"/>
                <a:cs typeface="DejaVu Sans"/>
              </a:rPr>
              <a:t>3000</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Charte : </a:t>
            </a:r>
            <a:r>
              <a:rPr lang="fr-FR" sz="1200" b="1" spc="-1">
                <a:solidFill>
                  <a:srgbClr val="4F6228"/>
                </a:solidFill>
                <a:latin typeface="Calibri"/>
                <a:ea typeface="DejaVu Sans"/>
                <a:cs typeface="DejaVu Sans"/>
              </a:rPr>
              <a:t>77</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Répondant : </a:t>
            </a:r>
            <a:r>
              <a:rPr lang="fr-FR" sz="1200" b="1" spc="-1">
                <a:solidFill>
                  <a:srgbClr val="376092"/>
                </a:solidFill>
                <a:latin typeface="Calibri"/>
                <a:ea typeface="DejaVu Sans"/>
                <a:cs typeface="DejaVu Sans"/>
              </a:rPr>
              <a:t>0,16%</a:t>
            </a:r>
            <a:endParaRPr lang="fr-FR" sz="1200" spc="-1">
              <a:solidFill>
                <a:prstClr val="black"/>
              </a:solidFill>
              <a:latin typeface="Arial"/>
              <a:ea typeface="DejaVu Sans"/>
              <a:cs typeface="DejaVu Sans"/>
            </a:endParaRPr>
          </a:p>
        </p:txBody>
      </p:sp>
      <p:sp>
        <p:nvSpPr>
          <p:cNvPr id="198" name="Forme libre : forme 197"/>
          <p:cNvSpPr/>
          <p:nvPr/>
        </p:nvSpPr>
        <p:spPr>
          <a:xfrm flipH="1" flipV="1">
            <a:off x="7172040" y="4377960"/>
            <a:ext cx="1205280" cy="73800"/>
          </a:xfrm>
          <a:custGeom>
            <a:avLst/>
            <a:gdLst/>
            <a:ahLst/>
            <a:cxnLst/>
            <a:rect l="l" t="t" r="r" b="b"/>
            <a:pathLst>
              <a:path w="21600" h="21600">
                <a:moveTo>
                  <a:pt x="0" y="0"/>
                </a:moveTo>
                <a:lnTo>
                  <a:pt x="21600" y="21600"/>
                </a:lnTo>
              </a:path>
            </a:pathLst>
          </a:custGeom>
          <a:noFill/>
          <a:ln w="9360">
            <a:solidFill>
              <a:srgbClr val="000000"/>
            </a:solidFill>
            <a:miter/>
            <a:tailEnd type="triangle" w="med" len="med"/>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199" name="Forme libre : forme 198"/>
          <p:cNvSpPr/>
          <p:nvPr/>
        </p:nvSpPr>
        <p:spPr>
          <a:xfrm flipV="1">
            <a:off x="7343760" y="5124600"/>
            <a:ext cx="198720" cy="521280"/>
          </a:xfrm>
          <a:custGeom>
            <a:avLst/>
            <a:gdLst/>
            <a:ahLst/>
            <a:cxnLst/>
            <a:rect l="l" t="t" r="r" b="b"/>
            <a:pathLst>
              <a:path w="21600" h="21600">
                <a:moveTo>
                  <a:pt x="0" y="0"/>
                </a:moveTo>
                <a:lnTo>
                  <a:pt x="21600" y="21600"/>
                </a:lnTo>
              </a:path>
            </a:pathLst>
          </a:custGeom>
          <a:noFill/>
          <a:ln w="9360">
            <a:solidFill>
              <a:srgbClr val="000000"/>
            </a:solidFill>
            <a:miter/>
            <a:tailEnd type="triangle" w="med" len="med"/>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200" name="Forme libre : forme 199"/>
          <p:cNvSpPr/>
          <p:nvPr/>
        </p:nvSpPr>
        <p:spPr>
          <a:xfrm flipV="1">
            <a:off x="5791440" y="5166000"/>
            <a:ext cx="386280" cy="625680"/>
          </a:xfrm>
          <a:custGeom>
            <a:avLst/>
            <a:gdLst/>
            <a:ahLst/>
            <a:cxnLst/>
            <a:rect l="l" t="t" r="r" b="b"/>
            <a:pathLst>
              <a:path w="21600" h="21600">
                <a:moveTo>
                  <a:pt x="0" y="0"/>
                </a:moveTo>
                <a:lnTo>
                  <a:pt x="21600" y="21600"/>
                </a:lnTo>
              </a:path>
            </a:pathLst>
          </a:custGeom>
          <a:noFill/>
          <a:ln w="9360">
            <a:solidFill>
              <a:srgbClr val="000000"/>
            </a:solidFill>
            <a:miter/>
            <a:tailEnd type="triangle" w="med" len="med"/>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201" name="Forme libre : forme 200"/>
          <p:cNvSpPr/>
          <p:nvPr/>
        </p:nvSpPr>
        <p:spPr>
          <a:xfrm>
            <a:off x="2146080" y="5580000"/>
            <a:ext cx="2077920" cy="1017844"/>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b="1" spc="-1">
                <a:solidFill>
                  <a:srgbClr val="000000"/>
                </a:solidFill>
                <a:latin typeface="Calibri"/>
                <a:ea typeface="DejaVu Sans"/>
                <a:cs typeface="DejaVu Sans"/>
              </a:rPr>
              <a:t>Nouvelle Aquitaine</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Comité : </a:t>
            </a:r>
            <a:r>
              <a:rPr lang="fr-FR" sz="1200" b="1" spc="-1">
                <a:solidFill>
                  <a:srgbClr val="E46C0A"/>
                </a:solidFill>
                <a:latin typeface="Calibri"/>
                <a:ea typeface="DejaVu Sans"/>
                <a:cs typeface="DejaVu Sans"/>
              </a:rPr>
              <a:t>2</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Formation : </a:t>
            </a:r>
            <a:r>
              <a:rPr lang="fr-FR" sz="1200" b="1" spc="-1">
                <a:solidFill>
                  <a:srgbClr val="7030A0"/>
                </a:solidFill>
                <a:latin typeface="Calibri"/>
                <a:ea typeface="DejaVu Sans"/>
                <a:cs typeface="DejaVu Sans"/>
              </a:rPr>
              <a:t>0</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Charte : </a:t>
            </a:r>
            <a:r>
              <a:rPr lang="fr-FR" sz="1200" b="1" spc="-1">
                <a:solidFill>
                  <a:srgbClr val="4F6228"/>
                </a:solidFill>
                <a:latin typeface="Calibri"/>
                <a:ea typeface="DejaVu Sans"/>
                <a:cs typeface="DejaVu Sans"/>
              </a:rPr>
              <a:t>116</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Répondant : </a:t>
            </a:r>
            <a:r>
              <a:rPr lang="fr-FR" sz="1200" b="1" spc="-1">
                <a:solidFill>
                  <a:srgbClr val="376092"/>
                </a:solidFill>
                <a:latin typeface="Calibri"/>
                <a:ea typeface="DejaVu Sans"/>
                <a:cs typeface="DejaVu Sans"/>
              </a:rPr>
              <a:t>0,20%</a:t>
            </a:r>
            <a:endParaRPr lang="fr-FR" sz="1200" spc="-1">
              <a:solidFill>
                <a:prstClr val="black"/>
              </a:solidFill>
              <a:latin typeface="Arial"/>
              <a:ea typeface="DejaVu Sans"/>
              <a:cs typeface="DejaVu Sans"/>
            </a:endParaRPr>
          </a:p>
        </p:txBody>
      </p:sp>
      <p:sp>
        <p:nvSpPr>
          <p:cNvPr id="202" name="Forme libre : forme 201"/>
          <p:cNvSpPr/>
          <p:nvPr/>
        </p:nvSpPr>
        <p:spPr>
          <a:xfrm rot="19686600">
            <a:off x="3124920" y="4412880"/>
            <a:ext cx="720000" cy="277560"/>
          </a:xfrm>
          <a:custGeom>
            <a:avLst/>
            <a:gdLst/>
            <a:ahLst/>
            <a:cxnLst/>
            <a:rect l="l" t="t" r="r" b="b"/>
            <a:pathLst>
              <a:path w="21600" h="21600">
                <a:moveTo>
                  <a:pt x="0" y="0"/>
                </a:moveTo>
                <a:lnTo>
                  <a:pt x="21600" y="21600"/>
                </a:lnTo>
              </a:path>
            </a:pathLst>
          </a:custGeom>
          <a:noFill/>
          <a:ln w="9360">
            <a:solidFill>
              <a:srgbClr val="000000"/>
            </a:solidFill>
            <a:miter/>
            <a:tailEnd type="triangle" w="med" len="med"/>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203" name="Forme libre : forme 202"/>
          <p:cNvSpPr/>
          <p:nvPr/>
        </p:nvSpPr>
        <p:spPr>
          <a:xfrm>
            <a:off x="8501160" y="892800"/>
            <a:ext cx="2077920" cy="1017844"/>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b="1" spc="-1">
                <a:solidFill>
                  <a:srgbClr val="000000"/>
                </a:solidFill>
                <a:latin typeface="Calibri"/>
                <a:ea typeface="DejaVu Sans"/>
                <a:cs typeface="DejaVu Sans"/>
              </a:rPr>
              <a:t>Ile de France</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Comité : </a:t>
            </a:r>
            <a:r>
              <a:rPr lang="fr-FR" sz="1200" b="1" spc="-1">
                <a:solidFill>
                  <a:srgbClr val="E46C0A"/>
                </a:solidFill>
                <a:latin typeface="Calibri"/>
                <a:ea typeface="DejaVu Sans"/>
                <a:cs typeface="DejaVu Sans"/>
              </a:rPr>
              <a:t>0</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Formation : </a:t>
            </a:r>
            <a:r>
              <a:rPr lang="fr-FR" sz="1200" b="1" spc="-1">
                <a:solidFill>
                  <a:srgbClr val="7030A0"/>
                </a:solidFill>
                <a:latin typeface="Calibri"/>
                <a:ea typeface="DejaVu Sans"/>
                <a:cs typeface="DejaVu Sans"/>
              </a:rPr>
              <a:t>0</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Charte : </a:t>
            </a:r>
            <a:r>
              <a:rPr lang="fr-FR" sz="1200" b="1" spc="-1">
                <a:solidFill>
                  <a:srgbClr val="4F6228"/>
                </a:solidFill>
                <a:latin typeface="Calibri"/>
                <a:ea typeface="DejaVu Sans"/>
                <a:cs typeface="DejaVu Sans"/>
              </a:rPr>
              <a:t>134</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Répondant : </a:t>
            </a:r>
            <a:r>
              <a:rPr lang="fr-FR" sz="1200" b="1" spc="-1">
                <a:solidFill>
                  <a:srgbClr val="376092"/>
                </a:solidFill>
                <a:latin typeface="Calibri"/>
                <a:ea typeface="DejaVu Sans"/>
                <a:cs typeface="DejaVu Sans"/>
              </a:rPr>
              <a:t>0,18%</a:t>
            </a:r>
            <a:endParaRPr lang="fr-FR" sz="1200" spc="-1">
              <a:solidFill>
                <a:prstClr val="black"/>
              </a:solidFill>
              <a:latin typeface="Arial"/>
              <a:ea typeface="DejaVu Sans"/>
              <a:cs typeface="DejaVu Sans"/>
            </a:endParaRPr>
          </a:p>
        </p:txBody>
      </p:sp>
      <p:sp>
        <p:nvSpPr>
          <p:cNvPr id="204" name="Forme libre : forme 203"/>
          <p:cNvSpPr/>
          <p:nvPr/>
        </p:nvSpPr>
        <p:spPr>
          <a:xfrm flipH="1">
            <a:off x="6419280" y="1396080"/>
            <a:ext cx="2078280" cy="1444680"/>
          </a:xfrm>
          <a:custGeom>
            <a:avLst/>
            <a:gdLst/>
            <a:ahLst/>
            <a:cxnLst/>
            <a:rect l="l" t="t" r="r" b="b"/>
            <a:pathLst>
              <a:path w="21600" h="21600">
                <a:moveTo>
                  <a:pt x="0" y="0"/>
                </a:moveTo>
                <a:lnTo>
                  <a:pt x="21600" y="21600"/>
                </a:lnTo>
              </a:path>
            </a:pathLst>
          </a:custGeom>
          <a:noFill/>
          <a:ln w="9360">
            <a:solidFill>
              <a:srgbClr val="000000"/>
            </a:solidFill>
            <a:miter/>
            <a:tailEnd type="triangle" w="med" len="med"/>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205" name="Forme libre : forme 204"/>
          <p:cNvSpPr/>
          <p:nvPr/>
        </p:nvSpPr>
        <p:spPr>
          <a:xfrm>
            <a:off x="1873560" y="1278720"/>
            <a:ext cx="2761920" cy="1017844"/>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b="1" spc="-1">
                <a:solidFill>
                  <a:srgbClr val="000000"/>
                </a:solidFill>
                <a:latin typeface="Calibri"/>
                <a:ea typeface="DejaVu Sans"/>
                <a:cs typeface="DejaVu Sans"/>
              </a:rPr>
              <a:t>Pays de la Loire </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Comité : </a:t>
            </a:r>
            <a:r>
              <a:rPr lang="fr-FR" sz="1200" b="1" spc="-1">
                <a:solidFill>
                  <a:srgbClr val="E46C0A"/>
                </a:solidFill>
                <a:latin typeface="Calibri"/>
                <a:ea typeface="DejaVu Sans"/>
                <a:cs typeface="DejaVu Sans"/>
              </a:rPr>
              <a:t>1</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Formation : </a:t>
            </a:r>
            <a:r>
              <a:rPr lang="fr-FR" sz="1200" b="1" spc="-1">
                <a:solidFill>
                  <a:srgbClr val="7030A0"/>
                </a:solidFill>
                <a:latin typeface="Calibri"/>
                <a:ea typeface="DejaVu Sans"/>
                <a:cs typeface="DejaVu Sans"/>
              </a:rPr>
              <a:t>0</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Charte : </a:t>
            </a:r>
            <a:r>
              <a:rPr lang="fr-FR" sz="1200" b="1" spc="-1">
                <a:solidFill>
                  <a:srgbClr val="4F6228"/>
                </a:solidFill>
                <a:latin typeface="Calibri"/>
                <a:ea typeface="DejaVu Sans"/>
                <a:cs typeface="DejaVu Sans"/>
              </a:rPr>
              <a:t>66</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Répondant : </a:t>
            </a:r>
            <a:r>
              <a:rPr lang="fr-FR" sz="1200" b="1" spc="-1">
                <a:solidFill>
                  <a:srgbClr val="376092"/>
                </a:solidFill>
                <a:latin typeface="Calibri"/>
                <a:ea typeface="DejaVu Sans"/>
                <a:cs typeface="DejaVu Sans"/>
              </a:rPr>
              <a:t>0,25%</a:t>
            </a:r>
            <a:endParaRPr lang="fr-FR" sz="1200" spc="-1">
              <a:solidFill>
                <a:prstClr val="black"/>
              </a:solidFill>
              <a:latin typeface="Arial"/>
              <a:ea typeface="DejaVu Sans"/>
              <a:cs typeface="DejaVu Sans"/>
            </a:endParaRPr>
          </a:p>
        </p:txBody>
      </p:sp>
      <p:sp>
        <p:nvSpPr>
          <p:cNvPr id="206" name="Forme libre : forme 205"/>
          <p:cNvSpPr/>
          <p:nvPr/>
        </p:nvSpPr>
        <p:spPr>
          <a:xfrm>
            <a:off x="2857800" y="2296080"/>
            <a:ext cx="2514240" cy="1059120"/>
          </a:xfrm>
          <a:custGeom>
            <a:avLst/>
            <a:gdLst/>
            <a:ahLst/>
            <a:cxnLst/>
            <a:rect l="l" t="t" r="r" b="b"/>
            <a:pathLst>
              <a:path w="21600" h="21600">
                <a:moveTo>
                  <a:pt x="0" y="0"/>
                </a:moveTo>
                <a:lnTo>
                  <a:pt x="21600" y="21600"/>
                </a:lnTo>
              </a:path>
            </a:pathLst>
          </a:custGeom>
          <a:noFill/>
          <a:ln w="9360">
            <a:solidFill>
              <a:srgbClr val="000000"/>
            </a:solidFill>
            <a:miter/>
            <a:tailEnd type="triangle" w="med" len="med"/>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207" name="Rectangle 206"/>
          <p:cNvSpPr/>
          <p:nvPr/>
        </p:nvSpPr>
        <p:spPr>
          <a:xfrm>
            <a:off x="3778680" y="1483560"/>
            <a:ext cx="1628280" cy="77112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208" name="Forme libre : forme 207"/>
          <p:cNvSpPr/>
          <p:nvPr/>
        </p:nvSpPr>
        <p:spPr>
          <a:xfrm>
            <a:off x="5024640" y="767520"/>
            <a:ext cx="1457280" cy="1017844"/>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b="1" spc="-1" dirty="0">
                <a:solidFill>
                  <a:srgbClr val="000000"/>
                </a:solidFill>
                <a:latin typeface="Calibri"/>
                <a:ea typeface="DejaVu Sans"/>
                <a:cs typeface="DejaVu Sans"/>
              </a:rPr>
              <a:t>Normandie</a:t>
            </a:r>
            <a:endParaRPr lang="fr-FR" sz="12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dirty="0">
                <a:solidFill>
                  <a:srgbClr val="000000"/>
                </a:solidFill>
                <a:latin typeface="Calibri"/>
                <a:ea typeface="DejaVu Sans"/>
                <a:cs typeface="DejaVu Sans"/>
              </a:rPr>
              <a:t>Comité : </a:t>
            </a:r>
            <a:r>
              <a:rPr lang="fr-FR" sz="1200" b="1" spc="-1" dirty="0">
                <a:solidFill>
                  <a:srgbClr val="E46C0A"/>
                </a:solidFill>
                <a:latin typeface="Calibri"/>
                <a:ea typeface="DejaVu Sans"/>
                <a:cs typeface="DejaVu Sans"/>
              </a:rPr>
              <a:t>2</a:t>
            </a:r>
            <a:endParaRPr lang="fr-FR" sz="12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dirty="0">
                <a:solidFill>
                  <a:srgbClr val="000000"/>
                </a:solidFill>
                <a:latin typeface="Calibri"/>
                <a:ea typeface="DejaVu Sans"/>
                <a:cs typeface="DejaVu Sans"/>
              </a:rPr>
              <a:t>Formation : </a:t>
            </a:r>
            <a:r>
              <a:rPr lang="fr-FR" sz="1200" b="1" spc="-1" dirty="0">
                <a:solidFill>
                  <a:srgbClr val="7030A0"/>
                </a:solidFill>
                <a:latin typeface="Calibri"/>
                <a:ea typeface="DejaVu Sans"/>
                <a:cs typeface="DejaVu Sans"/>
              </a:rPr>
              <a:t>5000</a:t>
            </a:r>
            <a:endParaRPr lang="fr-FR" sz="12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dirty="0">
                <a:solidFill>
                  <a:srgbClr val="000000"/>
                </a:solidFill>
                <a:latin typeface="Calibri"/>
                <a:ea typeface="DejaVu Sans"/>
                <a:cs typeface="DejaVu Sans"/>
              </a:rPr>
              <a:t>Charte : </a:t>
            </a:r>
            <a:r>
              <a:rPr lang="fr-FR" sz="1200" b="1" spc="-1" dirty="0">
                <a:solidFill>
                  <a:srgbClr val="4F6228"/>
                </a:solidFill>
                <a:latin typeface="Calibri"/>
                <a:ea typeface="DejaVu Sans"/>
                <a:cs typeface="DejaVu Sans"/>
              </a:rPr>
              <a:t>54</a:t>
            </a:r>
            <a:endParaRPr lang="fr-FR" sz="1200" spc="-1" dirty="0">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dirty="0">
                <a:solidFill>
                  <a:srgbClr val="000000"/>
                </a:solidFill>
                <a:latin typeface="Calibri"/>
                <a:ea typeface="DejaVu Sans"/>
                <a:cs typeface="DejaVu Sans"/>
              </a:rPr>
              <a:t>Répondant : </a:t>
            </a:r>
            <a:r>
              <a:rPr lang="fr-FR" sz="1200" b="1" spc="-1" dirty="0">
                <a:solidFill>
                  <a:srgbClr val="376092"/>
                </a:solidFill>
                <a:latin typeface="Calibri"/>
                <a:ea typeface="DejaVu Sans"/>
                <a:cs typeface="DejaVu Sans"/>
              </a:rPr>
              <a:t>0,27%</a:t>
            </a:r>
            <a:endParaRPr lang="fr-FR" sz="1200" spc="-1" dirty="0">
              <a:solidFill>
                <a:prstClr val="black"/>
              </a:solidFill>
              <a:latin typeface="Arial"/>
              <a:ea typeface="DejaVu Sans"/>
              <a:cs typeface="DejaVu Sans"/>
            </a:endParaRPr>
          </a:p>
        </p:txBody>
      </p:sp>
      <p:sp>
        <p:nvSpPr>
          <p:cNvPr id="209" name="Forme libre : forme 208"/>
          <p:cNvSpPr/>
          <p:nvPr/>
        </p:nvSpPr>
        <p:spPr>
          <a:xfrm>
            <a:off x="4082880" y="1860840"/>
            <a:ext cx="501120" cy="1010160"/>
          </a:xfrm>
          <a:custGeom>
            <a:avLst/>
            <a:gdLst/>
            <a:ahLst/>
            <a:cxnLst/>
            <a:rect l="l" t="t" r="r" b="b"/>
            <a:pathLst>
              <a:path w="21600" h="21600">
                <a:moveTo>
                  <a:pt x="0" y="0"/>
                </a:moveTo>
                <a:lnTo>
                  <a:pt x="21600" y="21600"/>
                </a:lnTo>
              </a:path>
            </a:pathLst>
          </a:custGeom>
          <a:noFill/>
          <a:ln w="9360">
            <a:solidFill>
              <a:srgbClr val="000000"/>
            </a:solidFill>
            <a:miter/>
            <a:tailEnd type="triangle" w="med" len="med"/>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210" name="Forme libre : forme 209"/>
          <p:cNvSpPr/>
          <p:nvPr/>
        </p:nvSpPr>
        <p:spPr>
          <a:xfrm>
            <a:off x="3389520" y="775440"/>
            <a:ext cx="2077920" cy="1017844"/>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b="1" spc="-1">
                <a:solidFill>
                  <a:srgbClr val="000000"/>
                </a:solidFill>
                <a:latin typeface="Calibri"/>
                <a:ea typeface="DejaVu Sans"/>
                <a:cs typeface="DejaVu Sans"/>
              </a:rPr>
              <a:t>Bretagne</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Comité : </a:t>
            </a:r>
            <a:r>
              <a:rPr lang="fr-FR" sz="1200" b="1" spc="-1">
                <a:solidFill>
                  <a:srgbClr val="E46C0A"/>
                </a:solidFill>
                <a:latin typeface="Calibri"/>
                <a:ea typeface="DejaVu Sans"/>
                <a:cs typeface="DejaVu Sans"/>
              </a:rPr>
              <a:t>1</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Formation : </a:t>
            </a:r>
            <a:r>
              <a:rPr lang="fr-FR" sz="1200" b="1" spc="-1">
                <a:solidFill>
                  <a:srgbClr val="7030A0"/>
                </a:solidFill>
                <a:latin typeface="Calibri"/>
                <a:ea typeface="DejaVu Sans"/>
                <a:cs typeface="DejaVu Sans"/>
              </a:rPr>
              <a:t>2500</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Chartes : </a:t>
            </a:r>
            <a:r>
              <a:rPr lang="fr-FR" sz="1200" b="1" spc="-1">
                <a:solidFill>
                  <a:srgbClr val="4F6228"/>
                </a:solidFill>
                <a:latin typeface="Calibri"/>
                <a:ea typeface="DejaVu Sans"/>
                <a:cs typeface="DejaVu Sans"/>
              </a:rPr>
              <a:t>61</a:t>
            </a:r>
            <a:endParaRPr lang="fr-FR" sz="1200" spc="-1">
              <a:solidFill>
                <a:prstClr val="black"/>
              </a:solidFill>
              <a:latin typeface="Arial"/>
              <a:ea typeface="DejaVu Sans"/>
              <a:cs typeface="DejaVu Sans"/>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40" algn="l"/>
                <a:tab pos="10779120" algn="l"/>
                <a:tab pos="10780560" algn="l"/>
                <a:tab pos="10782000" algn="l"/>
              </a:tabLst>
            </a:pPr>
            <a:r>
              <a:rPr lang="fr-FR" sz="1200" spc="-1">
                <a:solidFill>
                  <a:srgbClr val="000000"/>
                </a:solidFill>
                <a:latin typeface="Calibri"/>
                <a:ea typeface="DejaVu Sans"/>
                <a:cs typeface="DejaVu Sans"/>
              </a:rPr>
              <a:t>Répondants : </a:t>
            </a:r>
            <a:r>
              <a:rPr lang="fr-FR" sz="1200" b="1" spc="-1">
                <a:solidFill>
                  <a:srgbClr val="376092"/>
                </a:solidFill>
                <a:latin typeface="Calibri"/>
                <a:ea typeface="DejaVu Sans"/>
                <a:cs typeface="DejaVu Sans"/>
              </a:rPr>
              <a:t>0,28%</a:t>
            </a:r>
            <a:endParaRPr lang="fr-FR" sz="1200" spc="-1">
              <a:solidFill>
                <a:prstClr val="black"/>
              </a:solidFill>
              <a:latin typeface="Arial"/>
              <a:ea typeface="DejaVu Sans"/>
              <a:cs typeface="DejaVu Sans"/>
            </a:endParaRPr>
          </a:p>
        </p:txBody>
      </p:sp>
      <p:sp>
        <p:nvSpPr>
          <p:cNvPr id="189" name="Forme libre : forme 188"/>
          <p:cNvSpPr/>
          <p:nvPr/>
        </p:nvSpPr>
        <p:spPr>
          <a:xfrm flipH="1">
            <a:off x="7343760" y="3423420"/>
            <a:ext cx="1226160" cy="130680"/>
          </a:xfrm>
          <a:custGeom>
            <a:avLst/>
            <a:gdLst/>
            <a:ahLst/>
            <a:cxnLst/>
            <a:rect l="l" t="t" r="r" b="b"/>
            <a:pathLst>
              <a:path w="21600" h="21600">
                <a:moveTo>
                  <a:pt x="0" y="0"/>
                </a:moveTo>
                <a:lnTo>
                  <a:pt x="21600" y="21600"/>
                </a:lnTo>
              </a:path>
            </a:pathLst>
          </a:custGeom>
          <a:noFill/>
          <a:ln w="9360">
            <a:solidFill>
              <a:srgbClr val="000000"/>
            </a:solidFill>
            <a:miter/>
            <a:tailEnd type="triangle" w="med" len="med"/>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3" name="ZoneTexte 2">
            <a:extLst>
              <a:ext uri="{FF2B5EF4-FFF2-40B4-BE49-F238E27FC236}">
                <a16:creationId xmlns:a16="http://schemas.microsoft.com/office/drawing/2014/main" id="{73466F46-143F-F7EE-20F5-A8A95A1D1B26}"/>
              </a:ext>
            </a:extLst>
          </p:cNvPr>
          <p:cNvSpPr txBox="1"/>
          <p:nvPr/>
        </p:nvSpPr>
        <p:spPr>
          <a:xfrm>
            <a:off x="7895422" y="3547750"/>
            <a:ext cx="618793" cy="200055"/>
          </a:xfrm>
          <a:prstGeom prst="rect">
            <a:avLst/>
          </a:prstGeom>
          <a:solidFill>
            <a:schemeClr val="bg1"/>
          </a:solidFill>
          <a:ln>
            <a:noFill/>
          </a:ln>
        </p:spPr>
        <p:txBody>
          <a:bodyPr wrap="square" rtlCol="0">
            <a:spAutoFit/>
          </a:bodyPr>
          <a:lstStyle/>
          <a:p>
            <a:endParaRPr lang="fr-FR" sz="700" b="1" dirty="0">
              <a:solidFill>
                <a:prstClr val="black"/>
              </a:solidFill>
              <a:latin typeface="Arial"/>
              <a:ea typeface="DejaVu Sans"/>
              <a:cs typeface="DejaVu Sans"/>
            </a:endParaRPr>
          </a:p>
        </p:txBody>
      </p:sp>
      <p:sp>
        <p:nvSpPr>
          <p:cNvPr id="2" name="ZoneTexte 1">
            <a:extLst>
              <a:ext uri="{FF2B5EF4-FFF2-40B4-BE49-F238E27FC236}">
                <a16:creationId xmlns:a16="http://schemas.microsoft.com/office/drawing/2014/main" id="{94E7C456-5E1D-F90C-8B12-07682997F680}"/>
              </a:ext>
            </a:extLst>
          </p:cNvPr>
          <p:cNvSpPr txBox="1"/>
          <p:nvPr/>
        </p:nvSpPr>
        <p:spPr>
          <a:xfrm>
            <a:off x="7762995" y="3467249"/>
            <a:ext cx="852433" cy="307777"/>
          </a:xfrm>
          <a:prstGeom prst="rect">
            <a:avLst/>
          </a:prstGeom>
          <a:noFill/>
          <a:ln>
            <a:noFill/>
          </a:ln>
        </p:spPr>
        <p:txBody>
          <a:bodyPr wrap="square" rtlCol="0">
            <a:spAutoFit/>
          </a:bodyPr>
          <a:lstStyle/>
          <a:p>
            <a:r>
              <a:rPr lang="fr-FR" sz="700" b="1" dirty="0">
                <a:solidFill>
                  <a:prstClr val="black"/>
                </a:solidFill>
                <a:latin typeface="Arial"/>
                <a:ea typeface="DejaVu Sans"/>
                <a:cs typeface="DejaVu Sans"/>
              </a:rPr>
              <a:t>Taux de refus de soin en 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F323EE-B664-4362-943E-F970F019E847}"/>
              </a:ext>
            </a:extLst>
          </p:cNvPr>
          <p:cNvSpPr>
            <a:spLocks noGrp="1"/>
          </p:cNvSpPr>
          <p:nvPr>
            <p:ph type="title"/>
          </p:nvPr>
        </p:nvSpPr>
        <p:spPr/>
        <p:txBody>
          <a:bodyPr/>
          <a:lstStyle/>
          <a:p>
            <a:r>
              <a:rPr lang="fr-FR" dirty="0"/>
              <a:t>Filière neuro -orthopédie</a:t>
            </a:r>
          </a:p>
        </p:txBody>
      </p:sp>
      <p:sp>
        <p:nvSpPr>
          <p:cNvPr id="4" name="Espace réservé du texte 3">
            <a:extLst>
              <a:ext uri="{FF2B5EF4-FFF2-40B4-BE49-F238E27FC236}">
                <a16:creationId xmlns:a16="http://schemas.microsoft.com/office/drawing/2014/main" id="{56446AEC-0CE7-46C9-ACC9-E0CA0BCDA11A}"/>
              </a:ext>
            </a:extLst>
          </p:cNvPr>
          <p:cNvSpPr>
            <a:spLocks noGrp="1"/>
          </p:cNvSpPr>
          <p:nvPr>
            <p:ph type="body" sz="quarter" idx="19"/>
          </p:nvPr>
        </p:nvSpPr>
        <p:spPr>
          <a:xfrm>
            <a:off x="2328803" y="320104"/>
            <a:ext cx="8545540" cy="468314"/>
          </a:xfrm>
        </p:spPr>
        <p:txBody>
          <a:bodyPr/>
          <a:lstStyle/>
          <a:p>
            <a:r>
              <a:rPr lang="fr-FR" dirty="0"/>
              <a:t>Activités d’expertises SMR filière neuro-orthopédique </a:t>
            </a:r>
          </a:p>
        </p:txBody>
      </p:sp>
      <p:sp>
        <p:nvSpPr>
          <p:cNvPr id="5" name="Espace réservé du numéro de diapositive 4">
            <a:extLst>
              <a:ext uri="{FF2B5EF4-FFF2-40B4-BE49-F238E27FC236}">
                <a16:creationId xmlns:a16="http://schemas.microsoft.com/office/drawing/2014/main" id="{DB06EC75-9831-40A1-BE41-1D70BB388000}"/>
              </a:ext>
            </a:extLst>
          </p:cNvPr>
          <p:cNvSpPr>
            <a:spLocks noGrp="1"/>
          </p:cNvSpPr>
          <p:nvPr>
            <p:ph type="sldNum" sz="quarter" idx="2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8AB9776-B73F-0A4C-AE34-B532D0FFE93B}" type="slidenum">
              <a:rPr kumimoji="0" lang="fr-FR" altLang="fr-FR" sz="800" b="1" i="0" u="none" strike="noStrike" kern="1200" cap="none" spc="0" normalizeH="0" baseline="0" noProof="0">
                <a:ln>
                  <a:noFill/>
                </a:ln>
                <a:solidFill>
                  <a:prstClr val="white"/>
                </a:solidFill>
                <a:effectLst/>
                <a:uLnTx/>
                <a:uFillTx/>
                <a:latin typeface="Montserrat" pitchFamily="2" charset="77"/>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70</a:t>
            </a:fld>
            <a:endParaRPr kumimoji="0" lang="fr-FR" altLang="fr-FR" sz="800" b="1" i="0" u="none" strike="noStrike" kern="1200" cap="none" spc="0" normalizeH="0" baseline="0" noProof="0" dirty="0">
              <a:ln>
                <a:noFill/>
              </a:ln>
              <a:solidFill>
                <a:prstClr val="white"/>
              </a:solidFill>
              <a:effectLst/>
              <a:uLnTx/>
              <a:uFillTx/>
              <a:latin typeface="Montserrat" pitchFamily="2" charset="77"/>
              <a:ea typeface="+mn-ea"/>
              <a:cs typeface="Arial" panose="020B0604020202020204" pitchFamily="34" charset="0"/>
            </a:endParaRPr>
          </a:p>
        </p:txBody>
      </p:sp>
      <p:graphicFrame>
        <p:nvGraphicFramePr>
          <p:cNvPr id="12" name="Tableau 12">
            <a:extLst>
              <a:ext uri="{FF2B5EF4-FFF2-40B4-BE49-F238E27FC236}">
                <a16:creationId xmlns:a16="http://schemas.microsoft.com/office/drawing/2014/main" id="{70DB14DC-FD1B-4DDB-B5A5-5B474CFE667E}"/>
              </a:ext>
            </a:extLst>
          </p:cNvPr>
          <p:cNvGraphicFramePr>
            <a:graphicFrameLocks noGrp="1"/>
          </p:cNvGraphicFramePr>
          <p:nvPr>
            <p:ph sz="quarter" idx="13"/>
          </p:nvPr>
        </p:nvGraphicFramePr>
        <p:xfrm>
          <a:off x="3790950" y="1700213"/>
          <a:ext cx="6408738" cy="1112520"/>
        </p:xfrm>
        <a:graphic>
          <a:graphicData uri="http://schemas.openxmlformats.org/drawingml/2006/table">
            <a:tbl>
              <a:tblPr firstRow="1" bandRow="1">
                <a:tableStyleId>{5C22544A-7EE6-4342-B048-85BDC9FD1C3A}</a:tableStyleId>
              </a:tblPr>
              <a:tblGrid>
                <a:gridCol w="2136246">
                  <a:extLst>
                    <a:ext uri="{9D8B030D-6E8A-4147-A177-3AD203B41FA5}">
                      <a16:colId xmlns:a16="http://schemas.microsoft.com/office/drawing/2014/main" val="1267236179"/>
                    </a:ext>
                  </a:extLst>
                </a:gridCol>
                <a:gridCol w="2136246">
                  <a:extLst>
                    <a:ext uri="{9D8B030D-6E8A-4147-A177-3AD203B41FA5}">
                      <a16:colId xmlns:a16="http://schemas.microsoft.com/office/drawing/2014/main" val="2273879236"/>
                    </a:ext>
                  </a:extLst>
                </a:gridCol>
                <a:gridCol w="2136246">
                  <a:extLst>
                    <a:ext uri="{9D8B030D-6E8A-4147-A177-3AD203B41FA5}">
                      <a16:colId xmlns:a16="http://schemas.microsoft.com/office/drawing/2014/main" val="2718872342"/>
                    </a:ext>
                  </a:extLst>
                </a:gridCol>
              </a:tblGrid>
              <a:tr h="370840">
                <a:tc>
                  <a:txBody>
                    <a:bodyPr/>
                    <a:lstStyle/>
                    <a:p>
                      <a:endParaRPr lang="fr-FR" dirty="0"/>
                    </a:p>
                  </a:txBody>
                  <a:tcPr>
                    <a:noFill/>
                  </a:tcPr>
                </a:tc>
                <a:tc>
                  <a:txBody>
                    <a:bodyPr/>
                    <a:lstStyle/>
                    <a:p>
                      <a:endParaRPr lang="fr-FR"/>
                    </a:p>
                  </a:txBody>
                  <a:tcPr>
                    <a:noFill/>
                  </a:tcPr>
                </a:tc>
                <a:tc>
                  <a:txBody>
                    <a:bodyPr/>
                    <a:lstStyle/>
                    <a:p>
                      <a:endParaRPr lang="fr-FR"/>
                    </a:p>
                  </a:txBody>
                  <a:tcPr>
                    <a:noFill/>
                  </a:tcPr>
                </a:tc>
                <a:extLst>
                  <a:ext uri="{0D108BD9-81ED-4DB2-BD59-A6C34878D82A}">
                    <a16:rowId xmlns:a16="http://schemas.microsoft.com/office/drawing/2014/main" val="1029042961"/>
                  </a:ext>
                </a:extLst>
              </a:tr>
              <a:tr h="370840">
                <a:tc>
                  <a:txBody>
                    <a:bodyPr/>
                    <a:lstStyle/>
                    <a:p>
                      <a:endParaRPr lang="fr-FR"/>
                    </a:p>
                  </a:txBody>
                  <a:tcPr>
                    <a:noFill/>
                  </a:tcPr>
                </a:tc>
                <a:tc>
                  <a:txBody>
                    <a:bodyPr/>
                    <a:lstStyle/>
                    <a:p>
                      <a:endParaRPr lang="fr-FR" dirty="0"/>
                    </a:p>
                  </a:txBody>
                  <a:tcPr>
                    <a:noFill/>
                  </a:tcPr>
                </a:tc>
                <a:tc>
                  <a:txBody>
                    <a:bodyPr/>
                    <a:lstStyle/>
                    <a:p>
                      <a:endParaRPr lang="fr-FR"/>
                    </a:p>
                  </a:txBody>
                  <a:tcPr>
                    <a:noFill/>
                  </a:tcPr>
                </a:tc>
                <a:extLst>
                  <a:ext uri="{0D108BD9-81ED-4DB2-BD59-A6C34878D82A}">
                    <a16:rowId xmlns:a16="http://schemas.microsoft.com/office/drawing/2014/main" val="1723212362"/>
                  </a:ext>
                </a:extLst>
              </a:tr>
              <a:tr h="370840">
                <a:tc>
                  <a:txBody>
                    <a:bodyPr/>
                    <a:lstStyle/>
                    <a:p>
                      <a:endParaRPr lang="fr-FR"/>
                    </a:p>
                  </a:txBody>
                  <a:tcPr>
                    <a:noFill/>
                  </a:tcPr>
                </a:tc>
                <a:tc>
                  <a:txBody>
                    <a:bodyPr/>
                    <a:lstStyle/>
                    <a:p>
                      <a:endParaRPr lang="fr-FR"/>
                    </a:p>
                  </a:txBody>
                  <a:tcPr>
                    <a:noFill/>
                  </a:tcPr>
                </a:tc>
                <a:tc>
                  <a:txBody>
                    <a:bodyPr/>
                    <a:lstStyle/>
                    <a:p>
                      <a:endParaRPr lang="fr-FR" dirty="0"/>
                    </a:p>
                  </a:txBody>
                  <a:tcPr>
                    <a:noFill/>
                  </a:tcPr>
                </a:tc>
                <a:extLst>
                  <a:ext uri="{0D108BD9-81ED-4DB2-BD59-A6C34878D82A}">
                    <a16:rowId xmlns:a16="http://schemas.microsoft.com/office/drawing/2014/main" val="1688124170"/>
                  </a:ext>
                </a:extLst>
              </a:tr>
            </a:tbl>
          </a:graphicData>
        </a:graphic>
      </p:graphicFrame>
      <p:graphicFrame>
        <p:nvGraphicFramePr>
          <p:cNvPr id="13" name="Tableau 13">
            <a:extLst>
              <a:ext uri="{FF2B5EF4-FFF2-40B4-BE49-F238E27FC236}">
                <a16:creationId xmlns:a16="http://schemas.microsoft.com/office/drawing/2014/main" id="{89C31F7E-67D0-441B-94BC-8CE9CEF0519E}"/>
              </a:ext>
            </a:extLst>
          </p:cNvPr>
          <p:cNvGraphicFramePr>
            <a:graphicFrameLocks noGrp="1"/>
          </p:cNvGraphicFramePr>
          <p:nvPr/>
        </p:nvGraphicFramePr>
        <p:xfrm>
          <a:off x="2139197" y="736295"/>
          <a:ext cx="9096070" cy="5474094"/>
        </p:xfrm>
        <a:graphic>
          <a:graphicData uri="http://schemas.openxmlformats.org/drawingml/2006/table">
            <a:tbl>
              <a:tblPr firstRow="1" bandRow="1">
                <a:tableStyleId>{5C22544A-7EE6-4342-B048-85BDC9FD1C3A}</a:tableStyleId>
              </a:tblPr>
              <a:tblGrid>
                <a:gridCol w="7010588">
                  <a:extLst>
                    <a:ext uri="{9D8B030D-6E8A-4147-A177-3AD203B41FA5}">
                      <a16:colId xmlns:a16="http://schemas.microsoft.com/office/drawing/2014/main" val="87246425"/>
                    </a:ext>
                  </a:extLst>
                </a:gridCol>
                <a:gridCol w="2085482">
                  <a:extLst>
                    <a:ext uri="{9D8B030D-6E8A-4147-A177-3AD203B41FA5}">
                      <a16:colId xmlns:a16="http://schemas.microsoft.com/office/drawing/2014/main" val="3421968143"/>
                    </a:ext>
                  </a:extLst>
                </a:gridCol>
              </a:tblGrid>
              <a:tr h="478030">
                <a:tc>
                  <a:txBody>
                    <a:bodyPr/>
                    <a:lstStyle/>
                    <a:p>
                      <a:r>
                        <a:rPr lang="fr-FR" sz="1400" b="0" kern="1200" dirty="0">
                          <a:solidFill>
                            <a:srgbClr val="153D8A"/>
                          </a:solidFill>
                          <a:latin typeface="Montserrat" pitchFamily="2" charset="77"/>
                          <a:ea typeface="+mn-ea"/>
                          <a:cs typeface="+mn-cs"/>
                        </a:rPr>
                        <a:t>Activité d’expertise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b="0" kern="1200" dirty="0">
                          <a:solidFill>
                            <a:srgbClr val="153D8A"/>
                          </a:solidFill>
                          <a:latin typeface="Montserrat" pitchFamily="2" charset="77"/>
                          <a:ea typeface="+mn-ea"/>
                          <a:cs typeface="+mn-cs"/>
                        </a:rPr>
                        <a:t>Hôpital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8928326"/>
                  </a:ext>
                </a:extLst>
              </a:tr>
              <a:tr h="2498032">
                <a:tc>
                  <a:txBody>
                    <a:bodyPr/>
                    <a:lstStyle/>
                    <a:p>
                      <a:r>
                        <a:rPr lang="fr-FR" sz="1200" b="0" kern="1200" dirty="0">
                          <a:solidFill>
                            <a:srgbClr val="153D8A"/>
                          </a:solidFill>
                          <a:latin typeface="Montserrat" pitchFamily="2" charset="77"/>
                          <a:ea typeface="+mn-ea"/>
                          <a:cs typeface="+mn-cs"/>
                        </a:rPr>
                        <a:t>PEC en réadaptation neuro-orthopédique</a:t>
                      </a:r>
                    </a:p>
                    <a:p>
                      <a:endParaRPr lang="fr-FR" sz="1200" b="0" kern="1200" dirty="0">
                        <a:solidFill>
                          <a:srgbClr val="153D8A"/>
                        </a:solidFill>
                        <a:latin typeface="Montserrat" pitchFamily="2" charset="77"/>
                        <a:ea typeface="+mn-ea"/>
                        <a:cs typeface="+mn-cs"/>
                      </a:endParaRPr>
                    </a:p>
                    <a:p>
                      <a:r>
                        <a:rPr lang="fr-FR" sz="1200" dirty="0"/>
                        <a:t>La neuro-orthopédie consiste à traiter les articulations, os et muscles affectés par des lésions du système nerveux central ou périphérique, aigues ou chroniques. En effet, ces lésions peuvent être responsables de complications osseuses, articulaires ou abarticulaires induisant une diminution des capacités fonctionnelles du patient, des douleurs et une altération de la qualité de vie. Les unités avec cette AE doivent proposer des évaluations neuro-orthopédiques complètes et/ou la prise en charge thérapeutique des situations les plus complexes, en lien avec les services de référence en chirurgie orthopédique. </a:t>
                      </a:r>
                      <a:endParaRPr lang="fr-FR" sz="1200" b="0" kern="1200" dirty="0">
                        <a:solidFill>
                          <a:srgbClr val="153D8A"/>
                        </a:solidFill>
                        <a:latin typeface="Montserrat"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b="0" u="none" kern="1200" dirty="0">
                          <a:solidFill>
                            <a:srgbClr val="153D8A"/>
                          </a:solidFill>
                          <a:latin typeface="Montserrat" pitchFamily="2" charset="77"/>
                          <a:ea typeface="+mn-ea"/>
                          <a:cs typeface="+mn-cs"/>
                        </a:rPr>
                        <a:t>Ferdinand Widal </a:t>
                      </a:r>
                    </a:p>
                    <a:p>
                      <a:r>
                        <a:rPr lang="fr-FR" sz="1400" b="0" u="none" kern="1200" dirty="0" err="1">
                          <a:solidFill>
                            <a:srgbClr val="153D8A"/>
                          </a:solidFill>
                          <a:latin typeface="Montserrat" pitchFamily="2" charset="77"/>
                          <a:ea typeface="+mn-ea"/>
                          <a:cs typeface="+mn-cs"/>
                        </a:rPr>
                        <a:t>R.Poincaré</a:t>
                      </a:r>
                      <a:r>
                        <a:rPr lang="fr-FR" sz="1400" b="0" u="none" kern="1200" dirty="0">
                          <a:solidFill>
                            <a:srgbClr val="153D8A"/>
                          </a:solidFill>
                          <a:latin typeface="Montserrat" pitchFamily="2" charset="77"/>
                          <a:ea typeface="+mn-ea"/>
                          <a:cs typeface="+mn-cs"/>
                        </a:rPr>
                        <a:t> </a:t>
                      </a:r>
                    </a:p>
                    <a:p>
                      <a:r>
                        <a:rPr lang="fr-FR" sz="1400" b="0" u="none" kern="1200" dirty="0">
                          <a:solidFill>
                            <a:srgbClr val="153D8A"/>
                          </a:solidFill>
                          <a:latin typeface="Montserrat" pitchFamily="2" charset="77"/>
                          <a:ea typeface="+mn-ea"/>
                          <a:cs typeface="+mn-cs"/>
                        </a:rPr>
                        <a:t>Rothschild</a:t>
                      </a:r>
                    </a:p>
                    <a:p>
                      <a:r>
                        <a:rPr lang="fr-FR" sz="1400" b="0" u="none" kern="1200" dirty="0">
                          <a:solidFill>
                            <a:srgbClr val="153D8A"/>
                          </a:solidFill>
                          <a:latin typeface="Montserrat" pitchFamily="2" charset="77"/>
                          <a:ea typeface="+mn-ea"/>
                          <a:cs typeface="+mn-cs"/>
                        </a:rPr>
                        <a:t>Chenevier</a:t>
                      </a:r>
                    </a:p>
                    <a:p>
                      <a:endParaRPr lang="fr-FR" sz="1400" b="0" u="sng" kern="1200" dirty="0">
                        <a:solidFill>
                          <a:srgbClr val="153D8A"/>
                        </a:solidFill>
                        <a:latin typeface="Montserrat"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5746931"/>
                  </a:ext>
                </a:extLst>
              </a:tr>
              <a:tr h="2498032">
                <a:tc>
                  <a:txBody>
                    <a:bodyPr/>
                    <a:lstStyle/>
                    <a:p>
                      <a:r>
                        <a:rPr lang="fr-FR" sz="1200" b="0" kern="1200" dirty="0">
                          <a:solidFill>
                            <a:srgbClr val="153D8A"/>
                          </a:solidFill>
                          <a:latin typeface="Montserrat" pitchFamily="2" charset="77"/>
                          <a:ea typeface="+mn-ea"/>
                          <a:cs typeface="+mn-cs"/>
                        </a:rPr>
                        <a:t>Equipes mobiles de rééducation et de réinsertion neuro-locomotrices</a:t>
                      </a:r>
                    </a:p>
                    <a:p>
                      <a:endParaRPr lang="fr-FR" sz="1200" b="0" kern="1200" dirty="0">
                        <a:solidFill>
                          <a:srgbClr val="153D8A"/>
                        </a:solidFill>
                        <a:latin typeface="Montserrat" pitchFamily="2" charset="77"/>
                        <a:ea typeface="+mn-ea"/>
                        <a:cs typeface="+mn-cs"/>
                      </a:endParaRPr>
                    </a:p>
                    <a:p>
                      <a:r>
                        <a:rPr lang="fr-FR" sz="1200" dirty="0"/>
                        <a:t>Structure transversale rattachée au champ sanitaire et médicalisée, elle a vocation, dans le cadre d’un projet de vie et d’une prise en charge personnalisés, centrés sur la recherche d’autonomie et la qualité de vie attendue par le patient ou son entourage, à : </a:t>
                      </a:r>
                    </a:p>
                    <a:p>
                      <a:pPr marL="171450" indent="-171450">
                        <a:buFontTx/>
                        <a:buChar char="-"/>
                      </a:pPr>
                      <a:r>
                        <a:rPr lang="fr-FR" sz="1200" dirty="0"/>
                        <a:t>Accompagner les patients dans l’adaptation de leur environnement dans leur lieu de vie1 ; </a:t>
                      </a:r>
                    </a:p>
                    <a:p>
                      <a:pPr marL="171450" indent="-171450">
                        <a:buFontTx/>
                        <a:buChar char="-"/>
                      </a:pPr>
                      <a:r>
                        <a:rPr lang="fr-FR" sz="1200" dirty="0"/>
                        <a:t>-Intervenir ponctuellement dans la coordination de la prise en charge, notamment sur les aspects environnementaux ; </a:t>
                      </a:r>
                    </a:p>
                    <a:p>
                      <a:pPr marL="171450" indent="-171450">
                        <a:buFontTx/>
                        <a:buChar char="-"/>
                      </a:pPr>
                      <a:r>
                        <a:rPr lang="fr-FR" sz="1200" dirty="0"/>
                        <a:t>Constituer une interface entre les services hospitaliers et les acteurs de ville libéraux et institutionnels, notamment en formant ces derniers à la réadaptation.</a:t>
                      </a:r>
                      <a:endParaRPr lang="fr-FR" sz="1200" b="0" kern="1200" dirty="0">
                        <a:solidFill>
                          <a:srgbClr val="153D8A"/>
                        </a:solidFill>
                        <a:latin typeface="Montserrat"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b="0" u="none" kern="1200" dirty="0">
                          <a:solidFill>
                            <a:srgbClr val="153D8A"/>
                          </a:solidFill>
                          <a:latin typeface="Montserrat" pitchFamily="2" charset="77"/>
                          <a:ea typeface="+mn-ea"/>
                          <a:cs typeface="+mn-cs"/>
                        </a:rPr>
                        <a:t>Pitié</a:t>
                      </a:r>
                    </a:p>
                    <a:p>
                      <a:r>
                        <a:rPr lang="fr-FR" sz="1400" b="0" u="none" kern="1200" dirty="0">
                          <a:solidFill>
                            <a:srgbClr val="153D8A"/>
                          </a:solidFill>
                          <a:latin typeface="Montserrat" pitchFamily="2" charset="77"/>
                          <a:ea typeface="+mn-ea"/>
                          <a:cs typeface="+mn-cs"/>
                        </a:rPr>
                        <a:t>Rothschild</a:t>
                      </a:r>
                    </a:p>
                    <a:p>
                      <a:r>
                        <a:rPr lang="fr-FR" sz="1400" b="0" u="none" kern="1200" dirty="0">
                          <a:solidFill>
                            <a:srgbClr val="153D8A"/>
                          </a:solidFill>
                          <a:latin typeface="Montserrat" pitchFamily="2" charset="77"/>
                          <a:ea typeface="+mn-ea"/>
                          <a:cs typeface="+mn-cs"/>
                        </a:rPr>
                        <a:t>Lariboisière/F Widal  R. Poincaré </a:t>
                      </a:r>
                    </a:p>
                    <a:p>
                      <a:r>
                        <a:rPr lang="fr-FR" sz="1400" b="0" u="none" kern="1200" dirty="0">
                          <a:solidFill>
                            <a:srgbClr val="153D8A"/>
                          </a:solidFill>
                          <a:latin typeface="Montserrat" pitchFamily="2" charset="77"/>
                          <a:ea typeface="+mn-ea"/>
                          <a:cs typeface="+mn-cs"/>
                        </a:rPr>
                        <a:t>Chenevier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1949467"/>
                  </a:ext>
                </a:extLst>
              </a:tr>
            </a:tbl>
          </a:graphicData>
        </a:graphic>
      </p:graphicFrame>
    </p:spTree>
    <p:extLst>
      <p:ext uri="{BB962C8B-B14F-4D97-AF65-F5344CB8AC3E}">
        <p14:creationId xmlns:p14="http://schemas.microsoft.com/office/powerpoint/2010/main" val="30444631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ECA2036-77BF-403F-BB21-FF79F6CD0F6F}"/>
              </a:ext>
            </a:extLst>
          </p:cNvPr>
          <p:cNvSpPr>
            <a:spLocks noGrp="1"/>
          </p:cNvSpPr>
          <p:nvPr>
            <p:ph idx="1"/>
          </p:nvPr>
        </p:nvSpPr>
        <p:spPr>
          <a:xfrm>
            <a:off x="1731392" y="797224"/>
            <a:ext cx="9807592" cy="5722848"/>
          </a:xfrm>
        </p:spPr>
        <p:txBody>
          <a:bodyPr>
            <a:normAutofit fontScale="92500" lnSpcReduction="20000"/>
          </a:bodyPr>
          <a:lstStyle/>
          <a:p>
            <a:pPr marL="342900" indent="-342900">
              <a:spcBef>
                <a:spcPts val="1200"/>
              </a:spcBef>
              <a:spcAft>
                <a:spcPts val="600"/>
              </a:spcAft>
              <a:buFont typeface="+mj-lt"/>
              <a:buAutoNum type="arabicPeriod"/>
            </a:pPr>
            <a:r>
              <a:rPr lang="fr-FR" dirty="0"/>
              <a:t>Le CEPHRAN, </a:t>
            </a:r>
            <a:r>
              <a:rPr lang="fr-FR" b="0" dirty="0"/>
              <a:t>hot line pour soutenir les soignants (AP-HP et hors) dans la prise en charge des complications neurologiques</a:t>
            </a:r>
          </a:p>
          <a:p>
            <a:pPr marL="342900" indent="-342900">
              <a:spcBef>
                <a:spcPts val="1200"/>
              </a:spcBef>
              <a:spcAft>
                <a:spcPts val="600"/>
              </a:spcAft>
              <a:buFont typeface="+mj-lt"/>
              <a:buAutoNum type="arabicPeriod"/>
            </a:pPr>
            <a:r>
              <a:rPr lang="fr-FR" dirty="0"/>
              <a:t>La téléconsultation en particulier pour les enfants avec un polyhandicap </a:t>
            </a:r>
            <a:r>
              <a:rPr lang="fr-FR" b="0" dirty="0"/>
              <a:t>(port TPE avec le Dr Hully)</a:t>
            </a:r>
          </a:p>
          <a:p>
            <a:pPr marL="342900" lvl="0" indent="-342900">
              <a:spcBef>
                <a:spcPts val="1200"/>
              </a:spcBef>
              <a:spcAft>
                <a:spcPts val="600"/>
              </a:spcAft>
              <a:buFont typeface="+mj-lt"/>
              <a:buAutoNum type="arabicPeriod"/>
            </a:pPr>
            <a:r>
              <a:rPr lang="fr-FR" dirty="0"/>
              <a:t>Deux Handiconsults :</a:t>
            </a:r>
          </a:p>
          <a:p>
            <a:pPr marL="971550" lvl="1" indent="-285750">
              <a:spcBef>
                <a:spcPts val="600"/>
              </a:spcBef>
              <a:spcAft>
                <a:spcPts val="600"/>
              </a:spcAft>
            </a:pPr>
            <a:r>
              <a:rPr lang="fr-FR" sz="1400" dirty="0"/>
              <a:t>la Pitié-Salpêtrière (75) </a:t>
            </a:r>
          </a:p>
          <a:p>
            <a:pPr marL="971550" lvl="1" indent="-285750">
              <a:spcBef>
                <a:spcPts val="600"/>
              </a:spcBef>
              <a:spcAft>
                <a:spcPts val="600"/>
              </a:spcAft>
            </a:pPr>
            <a:r>
              <a:rPr lang="fr-FR" sz="1400" dirty="0"/>
              <a:t>Louis-Mourier (92) 2024 </a:t>
            </a:r>
          </a:p>
          <a:p>
            <a:pPr marL="342900" lvl="0" indent="-342900">
              <a:spcBef>
                <a:spcPts val="1200"/>
              </a:spcBef>
              <a:spcAft>
                <a:spcPts val="600"/>
              </a:spcAft>
              <a:buFont typeface="+mj-lt"/>
              <a:buAutoNum type="arabicPeriod"/>
            </a:pPr>
            <a:r>
              <a:rPr lang="fr-FR" dirty="0"/>
              <a:t>Une UNISS </a:t>
            </a:r>
            <a:r>
              <a:rPr lang="fr-FR" b="0" dirty="0"/>
              <a:t>(Unité d’Information et de Soins pour personnes Sourdes) à la Pitié-Salpêtrière (</a:t>
            </a:r>
            <a:r>
              <a:rPr lang="fr-FR" b="0" dirty="0">
                <a:sym typeface="Wingdings" panose="05000000000000000000" pitchFamily="2" charset="2"/>
              </a:rPr>
              <a:t> </a:t>
            </a:r>
            <a:r>
              <a:rPr lang="fr-FR" b="0" dirty="0"/>
              <a:t>1507 consultations en 2024)</a:t>
            </a:r>
          </a:p>
          <a:p>
            <a:pPr marL="342900" lvl="0" indent="-342900">
              <a:spcBef>
                <a:spcPts val="1200"/>
              </a:spcBef>
              <a:spcAft>
                <a:spcPts val="600"/>
              </a:spcAft>
              <a:buFont typeface="+mj-lt"/>
              <a:buAutoNum type="arabicPeriod"/>
            </a:pPr>
            <a:r>
              <a:rPr lang="fr-FR" dirty="0"/>
              <a:t>Une Unité Péri Opératoire Handicap à Raymond-Poincaré </a:t>
            </a:r>
            <a:r>
              <a:rPr lang="fr-FR" b="0" dirty="0"/>
              <a:t>(</a:t>
            </a:r>
            <a:r>
              <a:rPr lang="fr-FR" b="0" dirty="0">
                <a:sym typeface="Wingdings" panose="05000000000000000000" pitchFamily="2" charset="2"/>
              </a:rPr>
              <a:t>605 séjours en 2024) </a:t>
            </a:r>
            <a:endParaRPr lang="fr-FR" b="0" dirty="0"/>
          </a:p>
          <a:p>
            <a:pPr marL="342900" lvl="0" indent="-342900">
              <a:spcBef>
                <a:spcPts val="1200"/>
              </a:spcBef>
              <a:spcAft>
                <a:spcPts val="600"/>
              </a:spcAft>
              <a:buFont typeface="+mj-lt"/>
              <a:buAutoNum type="arabicPeriod"/>
            </a:pPr>
            <a:r>
              <a:rPr lang="fr-FR" dirty="0"/>
              <a:t>Service de gynécologie obstétrique de la Pitié-Salpêtrière </a:t>
            </a:r>
            <a:r>
              <a:rPr lang="fr-FR" b="0" dirty="0"/>
              <a:t>qui a développé un accueil spécifique et un parcours de soins adapté aux personnes vivant avec un handicap proposant une chambre de maternité adaptée PMR. </a:t>
            </a:r>
          </a:p>
          <a:p>
            <a:pPr marL="342900" indent="-342900">
              <a:spcBef>
                <a:spcPts val="1200"/>
              </a:spcBef>
              <a:spcAft>
                <a:spcPts val="600"/>
              </a:spcAft>
              <a:buFont typeface="+mj-lt"/>
              <a:buAutoNum type="arabicPeriod"/>
            </a:pPr>
            <a:r>
              <a:rPr lang="fr-FR" dirty="0"/>
              <a:t>Utilisation  l’application mobile de guidage (</a:t>
            </a:r>
            <a:r>
              <a:rPr lang="fr-FR" dirty="0" err="1"/>
              <a:t>AudioSpot</a:t>
            </a:r>
            <a:r>
              <a:rPr lang="fr-FR" dirty="0"/>
              <a:t> ) </a:t>
            </a:r>
            <a:r>
              <a:rPr lang="fr-FR" b="0" dirty="0"/>
              <a:t>dans l’hôpital Avicenne</a:t>
            </a:r>
          </a:p>
          <a:p>
            <a:pPr marL="342900" lvl="0" indent="-342900">
              <a:spcBef>
                <a:spcPts val="1200"/>
              </a:spcBef>
              <a:spcAft>
                <a:spcPts val="600"/>
              </a:spcAft>
              <a:buFont typeface="+mj-lt"/>
              <a:buAutoNum type="arabicPeriod"/>
            </a:pPr>
            <a:r>
              <a:rPr lang="fr-FR" dirty="0"/>
              <a:t> Des fauteuils roulants en libre service</a:t>
            </a:r>
          </a:p>
          <a:p>
            <a:pPr marL="1028700" lvl="1" indent="-342900">
              <a:spcBef>
                <a:spcPts val="600"/>
              </a:spcBef>
              <a:spcAft>
                <a:spcPts val="600"/>
              </a:spcAft>
            </a:pPr>
            <a:r>
              <a:rPr lang="fr-FR" dirty="0"/>
              <a:t>Pitié-Salpêtrière (75), Broca (75), Cochin(75), Corentin Celton (75), HEGP (75), Necker (75), Hôtel Dieu (75), Vaugirard (75), Saint-Antoine (75), Tenon (75), Mondor (94), Ambroise-Paré (92), Antoine-Béclère (92), Raymond-Poincaré (92) </a:t>
            </a:r>
          </a:p>
          <a:p>
            <a:pPr>
              <a:spcBef>
                <a:spcPts val="1200"/>
              </a:spcBef>
              <a:spcAft>
                <a:spcPts val="600"/>
              </a:spcAft>
            </a:pPr>
            <a:endParaRPr lang="fr-FR" dirty="0"/>
          </a:p>
          <a:p>
            <a:pPr marL="1028700" lvl="1" indent="-342900">
              <a:spcBef>
                <a:spcPts val="600"/>
              </a:spcBef>
              <a:spcAft>
                <a:spcPts val="600"/>
              </a:spcAft>
            </a:pPr>
            <a:endParaRPr lang="fr-FR" sz="1400" dirty="0"/>
          </a:p>
        </p:txBody>
      </p:sp>
      <p:sp>
        <p:nvSpPr>
          <p:cNvPr id="3" name="Espace réservé du texte 2">
            <a:extLst>
              <a:ext uri="{FF2B5EF4-FFF2-40B4-BE49-F238E27FC236}">
                <a16:creationId xmlns:a16="http://schemas.microsoft.com/office/drawing/2014/main" id="{4FA4B155-1DC0-4745-879E-7E7AF39D0A9A}"/>
              </a:ext>
            </a:extLst>
          </p:cNvPr>
          <p:cNvSpPr>
            <a:spLocks noGrp="1"/>
          </p:cNvSpPr>
          <p:nvPr>
            <p:ph type="body" sz="quarter" idx="19"/>
          </p:nvPr>
        </p:nvSpPr>
        <p:spPr>
          <a:xfrm>
            <a:off x="1864625" y="240511"/>
            <a:ext cx="9289034" cy="468314"/>
          </a:xfrm>
        </p:spPr>
        <p:txBody>
          <a:bodyPr>
            <a:normAutofit fontScale="70000" lnSpcReduction="20000"/>
          </a:bodyPr>
          <a:lstStyle/>
          <a:p>
            <a:r>
              <a:rPr lang="fr-FR" sz="2400" dirty="0"/>
              <a:t>OFFRE ADAPTEE HANDICAP  : EXEMPLES D’ORGANISATIONS INNOVANTES ​ </a:t>
            </a:r>
          </a:p>
        </p:txBody>
      </p:sp>
      <p:sp>
        <p:nvSpPr>
          <p:cNvPr id="4" name="Titre 3">
            <a:extLst>
              <a:ext uri="{FF2B5EF4-FFF2-40B4-BE49-F238E27FC236}">
                <a16:creationId xmlns:a16="http://schemas.microsoft.com/office/drawing/2014/main" id="{F3D1E084-F460-4760-8DE5-22DD468179DD}"/>
              </a:ext>
            </a:extLst>
          </p:cNvPr>
          <p:cNvSpPr>
            <a:spLocks noGrp="1"/>
          </p:cNvSpPr>
          <p:nvPr>
            <p:ph type="title"/>
          </p:nvPr>
        </p:nvSpPr>
        <p:spPr>
          <a:xfrm>
            <a:off x="653016" y="1088740"/>
            <a:ext cx="1306708" cy="4680519"/>
          </a:xfrm>
        </p:spPr>
        <p:txBody>
          <a:bodyPr/>
          <a:lstStyle/>
          <a:p>
            <a:r>
              <a:rPr lang="fr-FR" dirty="0"/>
              <a:t>Offre </a:t>
            </a:r>
            <a:br>
              <a:rPr lang="fr-FR" dirty="0"/>
            </a:br>
            <a:r>
              <a:rPr lang="fr-FR" dirty="0"/>
              <a:t>adaptée </a:t>
            </a:r>
          </a:p>
        </p:txBody>
      </p:sp>
    </p:spTree>
    <p:extLst>
      <p:ext uri="{BB962C8B-B14F-4D97-AF65-F5344CB8AC3E}">
        <p14:creationId xmlns:p14="http://schemas.microsoft.com/office/powerpoint/2010/main" val="26230148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D548388-2CD1-4FD5-8F7D-14E02F98A30C}"/>
              </a:ext>
            </a:extLst>
          </p:cNvPr>
          <p:cNvSpPr>
            <a:spLocks noGrp="1"/>
          </p:cNvSpPr>
          <p:nvPr>
            <p:ph idx="1"/>
          </p:nvPr>
        </p:nvSpPr>
        <p:spPr>
          <a:xfrm>
            <a:off x="1561148" y="1012981"/>
            <a:ext cx="9884701" cy="5044867"/>
          </a:xfrm>
        </p:spPr>
        <p:txBody>
          <a:bodyPr vert="horz" lIns="91440" tIns="45720" rIns="91440" bIns="45720" rtlCol="0" anchor="t">
            <a:normAutofit lnSpcReduction="10000"/>
          </a:bodyPr>
          <a:lstStyle/>
          <a:p>
            <a:pPr lvl="1">
              <a:lnSpc>
                <a:spcPct val="100000"/>
              </a:lnSpc>
            </a:pPr>
            <a:r>
              <a:rPr lang="fr-FR" sz="1400" b="1" dirty="0"/>
              <a:t>Action 24 : faciliter l’accessibilité physique de nos hôpitaux pour les personnes en situation de handicap</a:t>
            </a:r>
          </a:p>
          <a:p>
            <a:pPr marL="457200" lvl="1" indent="0">
              <a:buNone/>
            </a:pPr>
            <a:r>
              <a:rPr lang="fr-FR" sz="1200" dirty="0">
                <a:solidFill>
                  <a:srgbClr val="153D8A"/>
                </a:solidFill>
                <a:latin typeface="Montserrat" panose="02000505000000020004" pitchFamily="2" charset="0"/>
              </a:rPr>
              <a:t>Au-delà des réhabilitations bâtimentaires lourdes, améliorer l’accessibilité de nos sites en informant mieux en amont sur les parcours possibles, en procédant à des aménagements rapides sur certains parcours-clés et encore en mettant à disposition des fauteuils roulants à l’entrée des hôpitaux. </a:t>
            </a:r>
          </a:p>
          <a:p>
            <a:pPr lvl="2">
              <a:buClr>
                <a:srgbClr val="153D8A"/>
              </a:buClr>
              <a:buSzPct val="130000"/>
              <a:buFont typeface="Wingdings" panose="05000000000000000000" pitchFamily="2" charset="2"/>
              <a:buChar char="§"/>
              <a:defRPr/>
            </a:pPr>
            <a:r>
              <a:rPr lang="fr-FR" sz="1000" dirty="0">
                <a:solidFill>
                  <a:srgbClr val="153D8A"/>
                </a:solidFill>
                <a:latin typeface="Montserrat"/>
              </a:rPr>
              <a:t>Résorption progressive des poches d’inaccessibilité </a:t>
            </a:r>
          </a:p>
          <a:p>
            <a:pPr lvl="2">
              <a:buClr>
                <a:srgbClr val="153D8A"/>
              </a:buClr>
              <a:buSzPct val="130000"/>
              <a:buFont typeface="Wingdings" panose="05000000000000000000" pitchFamily="2" charset="2"/>
              <a:buChar char="§"/>
              <a:defRPr/>
            </a:pPr>
            <a:r>
              <a:rPr lang="fr-FR" sz="1000" dirty="0">
                <a:solidFill>
                  <a:srgbClr val="153D8A"/>
                </a:solidFill>
                <a:latin typeface="Montserrat"/>
              </a:rPr>
              <a:t>S’adosser aux </a:t>
            </a:r>
            <a:r>
              <a:rPr lang="fr-FR" sz="1000" dirty="0">
                <a:latin typeface="Montserrat"/>
              </a:rPr>
              <a:t>registres public d’accessibilité (RPA) </a:t>
            </a:r>
            <a:r>
              <a:rPr lang="fr-FR" sz="1000" dirty="0">
                <a:solidFill>
                  <a:srgbClr val="153D8A"/>
                </a:solidFill>
                <a:latin typeface="Montserrat"/>
              </a:rPr>
              <a:t> pour permettre aux patients de mieux préparer leur parcours en fonction des bâtiments, en utilisant « mon AP-HP  », expérimentation sur la géolocalisation…)</a:t>
            </a:r>
          </a:p>
          <a:p>
            <a:pPr marL="914400" lvl="2" indent="0">
              <a:buNone/>
            </a:pPr>
            <a:endParaRPr lang="fr-FR" b="1" dirty="0"/>
          </a:p>
          <a:p>
            <a:pPr lvl="1"/>
            <a:r>
              <a:rPr lang="fr-FR" sz="1400" b="1" dirty="0"/>
              <a:t>Action 25 : faciliter l’accès aux soins des personnes en situation de handicap</a:t>
            </a:r>
            <a:endParaRPr lang="fr-FR" sz="1400" b="1" dirty="0">
              <a:ea typeface="Calibri"/>
              <a:cs typeface="Calibri"/>
            </a:endParaRPr>
          </a:p>
          <a:p>
            <a:pPr marL="457200" lvl="1" indent="0">
              <a:buNone/>
            </a:pPr>
            <a:r>
              <a:rPr lang="fr-FR" sz="1200" dirty="0">
                <a:solidFill>
                  <a:srgbClr val="153D8A"/>
                </a:solidFill>
                <a:latin typeface="Montserrat"/>
              </a:rPr>
              <a:t>Développer</a:t>
            </a:r>
            <a:r>
              <a:rPr kumimoji="0" lang="fr-FR" sz="1200" b="0" i="0" u="none" strike="noStrike" kern="1200" cap="none" spc="0" normalizeH="0" baseline="0" noProof="0" dirty="0">
                <a:ln>
                  <a:noFill/>
                </a:ln>
                <a:solidFill>
                  <a:srgbClr val="153D8A"/>
                </a:solidFill>
                <a:effectLst/>
                <a:uLnTx/>
                <a:uFillTx/>
                <a:latin typeface="Montserrat"/>
              </a:rPr>
              <a:t> de nouvelles formes d’offres de soins à destination des personnes en situation de handicap, en lien avec l’ARS, et mieux faire connaître l’offre spécialisée de l’AP-HP aux personnes et à leurs aidants. </a:t>
            </a:r>
            <a:endParaRPr lang="fr-FR" dirty="0"/>
          </a:p>
          <a:p>
            <a:pPr marL="1143000" marR="0" lvl="2" indent="-228600" algn="l" defTabSz="914400" rtl="0" eaLnBrk="1" fontAlgn="auto" latinLnBrk="0" hangingPunct="1">
              <a:lnSpc>
                <a:spcPct val="90000"/>
              </a:lnSpc>
              <a:spcBef>
                <a:spcPts val="500"/>
              </a:spcBef>
              <a:spcAft>
                <a:spcPts val="0"/>
              </a:spcAft>
              <a:buClr>
                <a:srgbClr val="153D8A"/>
              </a:buClr>
              <a:buSzPct val="130000"/>
              <a:buFont typeface="Wingdings" panose="05000000000000000000" pitchFamily="2" charset="2"/>
              <a:buChar char="§"/>
              <a:tabLst/>
              <a:defRPr/>
            </a:pPr>
            <a:r>
              <a:rPr kumimoji="0" lang="fr-FR" sz="1000" b="0" i="0" u="none" strike="noStrike" kern="1200" cap="none" spc="0" normalizeH="0" baseline="0" noProof="0" dirty="0">
                <a:ln>
                  <a:noFill/>
                </a:ln>
                <a:solidFill>
                  <a:srgbClr val="153D8A"/>
                </a:solidFill>
                <a:effectLst/>
                <a:uLnTx/>
                <a:uFillTx/>
                <a:latin typeface="Montserrat"/>
              </a:rPr>
              <a:t>Déclinaison et appropriation de la Charte Romain Jacob</a:t>
            </a:r>
          </a:p>
          <a:p>
            <a:pPr marL="1143000" marR="0" lvl="2" indent="-228600" algn="l" defTabSz="914400" rtl="0" eaLnBrk="1" fontAlgn="auto" latinLnBrk="0" hangingPunct="1">
              <a:lnSpc>
                <a:spcPct val="90000"/>
              </a:lnSpc>
              <a:spcBef>
                <a:spcPts val="500"/>
              </a:spcBef>
              <a:spcAft>
                <a:spcPts val="0"/>
              </a:spcAft>
              <a:buClr>
                <a:srgbClr val="153D8A"/>
              </a:buClr>
              <a:buSzPct val="130000"/>
              <a:buFont typeface="Wingdings" panose="05000000000000000000" pitchFamily="2" charset="2"/>
              <a:buChar char="§"/>
              <a:tabLst/>
              <a:defRPr/>
            </a:pPr>
            <a:r>
              <a:rPr lang="fr-FR" sz="1000" b="0" i="0" u="none" strike="noStrike" kern="1200" cap="none" spc="0" normalizeH="0" baseline="0" noProof="0" dirty="0">
                <a:ln>
                  <a:noFill/>
                </a:ln>
                <a:solidFill>
                  <a:srgbClr val="153D8A"/>
                </a:solidFill>
                <a:effectLst/>
                <a:uLnTx/>
                <a:uFillTx/>
                <a:latin typeface="Montserrat"/>
              </a:rPr>
              <a:t>Mettre en place des référents handicap hospitaliers </a:t>
            </a:r>
          </a:p>
          <a:p>
            <a:pPr marL="1143000" marR="0" lvl="2" indent="-228600" algn="l" defTabSz="914400" rtl="0" eaLnBrk="1" fontAlgn="auto" latinLnBrk="0" hangingPunct="1">
              <a:lnSpc>
                <a:spcPct val="90000"/>
              </a:lnSpc>
              <a:spcBef>
                <a:spcPts val="500"/>
              </a:spcBef>
              <a:spcAft>
                <a:spcPts val="0"/>
              </a:spcAft>
              <a:buClr>
                <a:srgbClr val="153D8A"/>
              </a:buClr>
              <a:buSzPct val="130000"/>
              <a:buFont typeface="Wingdings" panose="05000000000000000000" pitchFamily="2" charset="2"/>
              <a:buChar char="§"/>
              <a:tabLst/>
              <a:defRPr/>
            </a:pPr>
            <a:r>
              <a:rPr kumimoji="0" lang="fr-FR" sz="1000" b="0" i="0" u="none" strike="noStrike" kern="1200" cap="none" spc="0" normalizeH="0" baseline="0" noProof="0" dirty="0">
                <a:ln>
                  <a:noFill/>
                </a:ln>
                <a:solidFill>
                  <a:srgbClr val="153D8A"/>
                </a:solidFill>
                <a:effectLst/>
                <a:uLnTx/>
                <a:uFillTx/>
                <a:latin typeface="Montserrat"/>
              </a:rPr>
              <a:t>Faire connaitre nos modalités spécifiques d’accès aux soins ( cartographie, intégration dans de ces éléments dans le programme d’accès à l’offre et à l’expertise médicale)</a:t>
            </a:r>
            <a:endParaRPr lang="fr-FR" sz="1000" b="0" i="0" u="none" strike="noStrike" kern="1200" cap="none" spc="0" normalizeH="0" baseline="0" noProof="0" dirty="0">
              <a:ln>
                <a:noFill/>
              </a:ln>
              <a:solidFill>
                <a:srgbClr val="153D8A"/>
              </a:solidFill>
              <a:effectLst/>
              <a:uLnTx/>
              <a:uFillTx/>
              <a:latin typeface="Montserrat"/>
            </a:endParaRPr>
          </a:p>
          <a:p>
            <a:pPr marL="1143000" marR="0" lvl="2" indent="-228600" algn="l" defTabSz="914400" rtl="0" eaLnBrk="1" fontAlgn="auto" latinLnBrk="0" hangingPunct="1">
              <a:lnSpc>
                <a:spcPct val="90000"/>
              </a:lnSpc>
              <a:spcBef>
                <a:spcPts val="500"/>
              </a:spcBef>
              <a:spcAft>
                <a:spcPts val="0"/>
              </a:spcAft>
              <a:buClr>
                <a:srgbClr val="153D8A"/>
              </a:buClr>
              <a:buSzPct val="130000"/>
              <a:buFont typeface="Wingdings" panose="05000000000000000000" pitchFamily="2" charset="2"/>
              <a:buChar char="§"/>
              <a:tabLst/>
              <a:defRPr/>
            </a:pPr>
            <a:r>
              <a:rPr kumimoji="0" lang="fr-FR" sz="1000" b="0" i="0" u="none" strike="noStrike" kern="1200" cap="none" spc="0" normalizeH="0" baseline="0" noProof="0" dirty="0">
                <a:ln>
                  <a:noFill/>
                </a:ln>
                <a:solidFill>
                  <a:srgbClr val="153D8A"/>
                </a:solidFill>
                <a:effectLst/>
                <a:uLnTx/>
                <a:uFillTx/>
                <a:latin typeface="Montserrat"/>
              </a:rPr>
              <a:t>Développer et repenser de nos outils de communication  </a:t>
            </a:r>
          </a:p>
          <a:p>
            <a:pPr marL="1143000" marR="0" lvl="2" indent="-228600" algn="l" defTabSz="914400" rtl="0" eaLnBrk="1" fontAlgn="auto" latinLnBrk="0" hangingPunct="1">
              <a:lnSpc>
                <a:spcPct val="90000"/>
              </a:lnSpc>
              <a:spcBef>
                <a:spcPts val="500"/>
              </a:spcBef>
              <a:spcAft>
                <a:spcPts val="0"/>
              </a:spcAft>
              <a:buClr>
                <a:srgbClr val="153D8A"/>
              </a:buClr>
              <a:buSzPct val="130000"/>
              <a:buFont typeface="Wingdings" panose="05000000000000000000" pitchFamily="2" charset="2"/>
              <a:buChar char="§"/>
              <a:tabLst/>
              <a:defRPr/>
            </a:pPr>
            <a:r>
              <a:rPr kumimoji="0" lang="fr-FR" sz="1000" b="0" i="0" u="none" strike="noStrike" kern="1200" cap="none" spc="0" normalizeH="0" baseline="0" noProof="0" dirty="0">
                <a:ln>
                  <a:noFill/>
                </a:ln>
                <a:solidFill>
                  <a:srgbClr val="153D8A"/>
                </a:solidFill>
                <a:effectLst/>
                <a:uLnTx/>
                <a:uFillTx/>
                <a:latin typeface="Montserrat"/>
              </a:rPr>
              <a:t>Susciter de nouvelles initiatives en faveurs de l’accès aux soins des personne en situation de handicap  ( en lien avec les AAP ARS handi-consultation, handibloc, TLM…) </a:t>
            </a:r>
            <a:endParaRPr lang="fr-FR" sz="1000" b="0" i="0" u="none" strike="noStrike" kern="1200" cap="none" spc="0" normalizeH="0" baseline="0" noProof="0" dirty="0">
              <a:ln>
                <a:noFill/>
              </a:ln>
              <a:solidFill>
                <a:srgbClr val="153D8A"/>
              </a:solidFill>
              <a:effectLst/>
              <a:uLnTx/>
              <a:uFillTx/>
              <a:latin typeface="Montserrat"/>
            </a:endParaRPr>
          </a:p>
          <a:p>
            <a:pPr marL="914400" marR="0" lvl="2" indent="0" algn="l" defTabSz="914400" rtl="0" eaLnBrk="1" fontAlgn="auto" latinLnBrk="0" hangingPunct="1">
              <a:lnSpc>
                <a:spcPct val="90000"/>
              </a:lnSpc>
              <a:spcBef>
                <a:spcPts val="500"/>
              </a:spcBef>
              <a:spcAft>
                <a:spcPts val="0"/>
              </a:spcAft>
              <a:buClr>
                <a:srgbClr val="153D8A"/>
              </a:buClr>
              <a:buSzPct val="130000"/>
              <a:buNone/>
              <a:tabLst/>
              <a:defRPr/>
            </a:pPr>
            <a:endParaRPr kumimoji="0" lang="fr-FR" sz="1000" b="0" i="0" u="none" strike="noStrike" kern="1200" cap="none" spc="0" normalizeH="0" baseline="0" noProof="0" dirty="0">
              <a:ln>
                <a:noFill/>
              </a:ln>
              <a:solidFill>
                <a:srgbClr val="153D8A"/>
              </a:solidFill>
              <a:effectLst/>
              <a:uLnTx/>
              <a:uFillTx/>
              <a:latin typeface="Montserrat" panose="02000505000000020004" pitchFamily="2" charset="0"/>
              <a:ea typeface="+mn-ea"/>
              <a:cs typeface="+mn-cs"/>
            </a:endParaRPr>
          </a:p>
          <a:p>
            <a:pPr marL="457200" lvl="1" indent="0">
              <a:buNone/>
            </a:pPr>
            <a:r>
              <a:rPr lang="fr-FR" sz="1400" b="1" u="sng" dirty="0"/>
              <a:t>EN TRANSVERSAL</a:t>
            </a:r>
            <a:endParaRPr lang="fr-FR" sz="1400" b="1" u="sng" dirty="0">
              <a:ea typeface="Calibri"/>
              <a:cs typeface="Calibri"/>
            </a:endParaRPr>
          </a:p>
          <a:p>
            <a:pPr marL="457200" lvl="1" indent="0">
              <a:buNone/>
            </a:pPr>
            <a:r>
              <a:rPr lang="fr-FR" sz="1200" dirty="0">
                <a:solidFill>
                  <a:srgbClr val="153D8A"/>
                </a:solidFill>
                <a:latin typeface="Montserrat"/>
              </a:rPr>
              <a:t>Intégrer un regard expert handicap sur d'autres projets du plan patient</a:t>
            </a:r>
          </a:p>
          <a:p>
            <a:pPr marL="457200" lvl="1" indent="0">
              <a:buNone/>
            </a:pPr>
            <a:r>
              <a:rPr lang="fr-FR" sz="1000" dirty="0">
                <a:solidFill>
                  <a:srgbClr val="153D8A"/>
                </a:solidFill>
                <a:latin typeface="Montserrat"/>
              </a:rPr>
              <a:t>L’appui aux équipes de soins dans une démarche d’amélioration de la place donnée aux </a:t>
            </a:r>
            <a:r>
              <a:rPr lang="fr-FR" sz="1000" b="1" dirty="0">
                <a:solidFill>
                  <a:srgbClr val="153D8A"/>
                </a:solidFill>
                <a:latin typeface="Montserrat"/>
              </a:rPr>
              <a:t>aidants </a:t>
            </a:r>
            <a:r>
              <a:rPr lang="fr-FR" sz="1000" dirty="0">
                <a:solidFill>
                  <a:srgbClr val="153D8A"/>
                </a:solidFill>
                <a:latin typeface="Montserrat"/>
              </a:rPr>
              <a:t>et plus largement aux accompagnants</a:t>
            </a:r>
          </a:p>
          <a:p>
            <a:pPr lvl="2">
              <a:buClr>
                <a:srgbClr val="153D8A"/>
              </a:buClr>
              <a:buSzPct val="130000"/>
              <a:buFont typeface="Wingdings" panose="05000000000000000000" pitchFamily="2" charset="2"/>
              <a:buChar char="§"/>
              <a:defRPr/>
            </a:pPr>
            <a:r>
              <a:rPr lang="fr-FR" sz="1000" dirty="0">
                <a:solidFill>
                  <a:srgbClr val="153D8A"/>
                </a:solidFill>
                <a:latin typeface="Montserrat"/>
              </a:rPr>
              <a:t>La signalétique ( orientation des patients)   </a:t>
            </a:r>
          </a:p>
          <a:p>
            <a:pPr lvl="2">
              <a:buClr>
                <a:srgbClr val="153D8A"/>
              </a:buClr>
              <a:buSzPct val="130000"/>
              <a:buFont typeface="Wingdings" panose="05000000000000000000" pitchFamily="2" charset="2"/>
              <a:buChar char="§"/>
              <a:defRPr/>
            </a:pPr>
            <a:r>
              <a:rPr lang="fr-FR" sz="1000" dirty="0">
                <a:solidFill>
                  <a:srgbClr val="153D8A"/>
                </a:solidFill>
                <a:latin typeface="Montserrat"/>
              </a:rPr>
              <a:t>Le programme d’accès à l’offre et à l’expertise médicales qui repose sur les outils digitaux ( ASCIP, Direct AP-HP, Doctolib, Lorah, Espace Patient) , l’optimisation des canaux traditionnels</a:t>
            </a:r>
          </a:p>
        </p:txBody>
      </p:sp>
      <p:sp>
        <p:nvSpPr>
          <p:cNvPr id="4" name="Titre 3">
            <a:extLst>
              <a:ext uri="{FF2B5EF4-FFF2-40B4-BE49-F238E27FC236}">
                <a16:creationId xmlns:a16="http://schemas.microsoft.com/office/drawing/2014/main" id="{ADB41E30-8DA1-4B43-91DB-D65F41C0E5E5}"/>
              </a:ext>
            </a:extLst>
          </p:cNvPr>
          <p:cNvSpPr>
            <a:spLocks noGrp="1"/>
          </p:cNvSpPr>
          <p:nvPr>
            <p:ph type="title"/>
          </p:nvPr>
        </p:nvSpPr>
        <p:spPr/>
        <p:txBody>
          <a:bodyPr/>
          <a:lstStyle/>
          <a:p>
            <a:r>
              <a:rPr lang="fr-FR" dirty="0"/>
              <a:t>Plan Patient</a:t>
            </a:r>
          </a:p>
        </p:txBody>
      </p:sp>
      <p:sp>
        <p:nvSpPr>
          <p:cNvPr id="7" name="Espace réservé du texte 2">
            <a:extLst>
              <a:ext uri="{FF2B5EF4-FFF2-40B4-BE49-F238E27FC236}">
                <a16:creationId xmlns:a16="http://schemas.microsoft.com/office/drawing/2014/main" id="{C3B1E81D-82A0-4336-A5C9-8F47A008C7BB}"/>
              </a:ext>
            </a:extLst>
          </p:cNvPr>
          <p:cNvSpPr>
            <a:spLocks noGrp="1"/>
          </p:cNvSpPr>
          <p:nvPr>
            <p:ph type="body" sz="quarter" idx="19"/>
          </p:nvPr>
        </p:nvSpPr>
        <p:spPr>
          <a:xfrm>
            <a:off x="1809267" y="190647"/>
            <a:ext cx="9388461" cy="686868"/>
          </a:xfrm>
        </p:spPr>
        <p:txBody>
          <a:bodyPr>
            <a:noAutofit/>
          </a:bodyPr>
          <a:lstStyle/>
          <a:p>
            <a:r>
              <a:rPr lang="fr-FR" sz="2400" dirty="0"/>
              <a:t>LE PLAN  PATIENT porte un engagement pour les patients vivant avec un handicap ( 2025-2027)</a:t>
            </a:r>
          </a:p>
        </p:txBody>
      </p:sp>
    </p:spTree>
    <p:extLst>
      <p:ext uri="{BB962C8B-B14F-4D97-AF65-F5344CB8AC3E}">
        <p14:creationId xmlns:p14="http://schemas.microsoft.com/office/powerpoint/2010/main" val="39857094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B8B14F9-1A5C-4DE1-9539-C61652A8FE40}"/>
              </a:ext>
            </a:extLst>
          </p:cNvPr>
          <p:cNvSpPr>
            <a:spLocks noGrp="1"/>
          </p:cNvSpPr>
          <p:nvPr>
            <p:ph idx="1"/>
          </p:nvPr>
        </p:nvSpPr>
        <p:spPr/>
        <p:txBody>
          <a:bodyPr/>
          <a:lstStyle/>
          <a:p>
            <a:endParaRPr lang="fr-FR" dirty="0"/>
          </a:p>
          <a:p>
            <a:r>
              <a:rPr lang="fr-FR" sz="2400" dirty="0"/>
              <a:t>Vos besoins , attentes prioritaires par rapport à l’AP-HP  ?</a:t>
            </a:r>
          </a:p>
          <a:p>
            <a:r>
              <a:rPr lang="fr-FR" sz="2400" dirty="0"/>
              <a:t>Nous aiderons dans la mise en œuvre du plan patient.</a:t>
            </a:r>
          </a:p>
          <a:p>
            <a:r>
              <a:rPr lang="fr-FR" sz="2400" dirty="0"/>
              <a:t> </a:t>
            </a:r>
          </a:p>
        </p:txBody>
      </p:sp>
      <p:sp>
        <p:nvSpPr>
          <p:cNvPr id="3" name="Espace réservé du texte 2">
            <a:extLst>
              <a:ext uri="{FF2B5EF4-FFF2-40B4-BE49-F238E27FC236}">
                <a16:creationId xmlns:a16="http://schemas.microsoft.com/office/drawing/2014/main" id="{F65EF8EC-4C95-46C6-9367-E09EEC523D59}"/>
              </a:ext>
            </a:extLst>
          </p:cNvPr>
          <p:cNvSpPr>
            <a:spLocks noGrp="1"/>
          </p:cNvSpPr>
          <p:nvPr>
            <p:ph type="body" sz="quarter" idx="19"/>
          </p:nvPr>
        </p:nvSpPr>
        <p:spPr/>
        <p:txBody>
          <a:bodyPr>
            <a:normAutofit lnSpcReduction="10000"/>
          </a:bodyPr>
          <a:lstStyle/>
          <a:p>
            <a:r>
              <a:rPr lang="fr-FR" dirty="0"/>
              <a:t>ECHANGEONS</a:t>
            </a:r>
          </a:p>
        </p:txBody>
      </p:sp>
      <p:sp>
        <p:nvSpPr>
          <p:cNvPr id="4" name="Titre 3">
            <a:extLst>
              <a:ext uri="{FF2B5EF4-FFF2-40B4-BE49-F238E27FC236}">
                <a16:creationId xmlns:a16="http://schemas.microsoft.com/office/drawing/2014/main" id="{E489E666-C7E1-407B-8849-2AD66BFDCB7A}"/>
              </a:ext>
            </a:extLst>
          </p:cNvPr>
          <p:cNvSpPr>
            <a:spLocks noGrp="1"/>
          </p:cNvSpPr>
          <p:nvPr>
            <p:ph type="title"/>
          </p:nvPr>
        </p:nvSpPr>
        <p:spPr/>
        <p:txBody>
          <a:bodyPr/>
          <a:lstStyle/>
          <a:p>
            <a:r>
              <a:rPr lang="fr-FR" dirty="0"/>
              <a:t>ECHANGES </a:t>
            </a:r>
          </a:p>
        </p:txBody>
      </p:sp>
      <p:pic>
        <p:nvPicPr>
          <p:cNvPr id="6" name="Image 5">
            <a:extLst>
              <a:ext uri="{FF2B5EF4-FFF2-40B4-BE49-F238E27FC236}">
                <a16:creationId xmlns:a16="http://schemas.microsoft.com/office/drawing/2014/main" id="{EB167F8C-E397-45AF-A1A0-30B392AA9568}"/>
              </a:ext>
            </a:extLst>
          </p:cNvPr>
          <p:cNvPicPr>
            <a:picLocks noChangeAspect="1"/>
          </p:cNvPicPr>
          <p:nvPr/>
        </p:nvPicPr>
        <p:blipFill>
          <a:blip r:embed="rId2"/>
          <a:stretch>
            <a:fillRect/>
          </a:stretch>
        </p:blipFill>
        <p:spPr>
          <a:xfrm>
            <a:off x="5240781" y="3177146"/>
            <a:ext cx="2624753" cy="2311573"/>
          </a:xfrm>
          <a:prstGeom prst="rect">
            <a:avLst/>
          </a:prstGeom>
        </p:spPr>
      </p:pic>
    </p:spTree>
    <p:extLst>
      <p:ext uri="{BB962C8B-B14F-4D97-AF65-F5344CB8AC3E}">
        <p14:creationId xmlns:p14="http://schemas.microsoft.com/office/powerpoint/2010/main" val="1956993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11" name="Forme libre : forme 210"/>
          <p:cNvSpPr/>
          <p:nvPr/>
        </p:nvSpPr>
        <p:spPr>
          <a:xfrm>
            <a:off x="1779600" y="2492280"/>
            <a:ext cx="8631000" cy="1511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4400" b="1" spc="-1">
                <a:solidFill>
                  <a:srgbClr val="000000"/>
                </a:solidFill>
                <a:latin typeface="Calibri"/>
                <a:ea typeface="PingFang SC"/>
                <a:cs typeface="DejaVu Sans"/>
              </a:rPr>
              <a:t>Présentation </a:t>
            </a:r>
            <a:br>
              <a:rPr>
                <a:solidFill>
                  <a:prstClr val="black"/>
                </a:solidFill>
                <a:latin typeface="Arial"/>
                <a:ea typeface="DejaVu Sans"/>
                <a:cs typeface="DejaVu Sans"/>
              </a:rPr>
            </a:br>
            <a:r>
              <a:rPr lang="fr-FR" sz="4400" b="1" spc="-1">
                <a:solidFill>
                  <a:srgbClr val="000000"/>
                </a:solidFill>
                <a:latin typeface="Calibri"/>
                <a:ea typeface="PingFang SC"/>
                <a:cs typeface="DejaVu Sans"/>
              </a:rPr>
              <a:t>de nos </a:t>
            </a:r>
            <a:r>
              <a:rPr lang="fr-FR" sz="4400" b="1" spc="-1">
                <a:solidFill>
                  <a:srgbClr val="127622"/>
                </a:solidFill>
                <a:latin typeface="Calibri"/>
                <a:ea typeface="PingFang SC"/>
                <a:cs typeface="DejaVu Sans"/>
              </a:rPr>
              <a:t>leviers d’action</a:t>
            </a:r>
            <a:endParaRPr lang="fr-FR" sz="4400" spc="-1">
              <a:solidFill>
                <a:prstClr val="black"/>
              </a:solidFill>
              <a:latin typeface="Arial"/>
              <a:ea typeface="DejaVu Sans"/>
              <a:cs typeface="DejaVu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12" name="Forme libre : forme 211"/>
          <p:cNvSpPr/>
          <p:nvPr/>
        </p:nvSpPr>
        <p:spPr>
          <a:xfrm>
            <a:off x="8793120" y="6475320"/>
            <a:ext cx="2741400" cy="3632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fld id="{C5EB512C-07E5-4F77-974E-228638343B9A}" type="slidenum">
              <a:rPr lang="fr-FR" sz="1200" spc="-1">
                <a:solidFill>
                  <a:srgbClr val="898989"/>
                </a:solidFill>
                <a:latin typeface="Calibri"/>
                <a:ea typeface="DejaVu Sans"/>
                <a:cs typeface="DejaVu Sans"/>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t>9</a:t>
            </a:fld>
            <a:endParaRPr lang="fr-FR" sz="1200" spc="-1">
              <a:solidFill>
                <a:prstClr val="black"/>
              </a:solidFill>
              <a:latin typeface="Arial"/>
              <a:ea typeface="DejaVu Sans"/>
              <a:cs typeface="DejaVu Sans"/>
            </a:endParaRPr>
          </a:p>
        </p:txBody>
      </p:sp>
      <p:sp>
        <p:nvSpPr>
          <p:cNvPr id="213" name="Forme libre : forme 212"/>
          <p:cNvSpPr/>
          <p:nvPr/>
        </p:nvSpPr>
        <p:spPr>
          <a:xfrm>
            <a:off x="1966800" y="1984917"/>
            <a:ext cx="4056120" cy="4647363"/>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1600" spc="-1" dirty="0">
                <a:solidFill>
                  <a:srgbClr val="000000"/>
                </a:solidFill>
                <a:latin typeface="Calibri"/>
                <a:ea typeface="DejaVu Sans"/>
                <a:cs typeface="DejaVu Sans"/>
              </a:rPr>
              <a:t>Elle a été rédigée en 2013 </a:t>
            </a:r>
            <a:r>
              <a:rPr lang="fr-FR" sz="1600" b="1" spc="-1" dirty="0">
                <a:solidFill>
                  <a:srgbClr val="000000"/>
                </a:solidFill>
                <a:latin typeface="Calibri"/>
                <a:ea typeface="DejaVu Sans"/>
                <a:cs typeface="DejaVu Sans"/>
              </a:rPr>
              <a:t>PAR et POUR les personnes vivant avec un handicap  </a:t>
            </a:r>
            <a:r>
              <a:rPr lang="fr-FR" sz="1600" spc="-1" dirty="0">
                <a:solidFill>
                  <a:srgbClr val="000000"/>
                </a:solidFill>
                <a:latin typeface="Calibri"/>
                <a:ea typeface="DejaVu Sans"/>
                <a:cs typeface="DejaVu Sans"/>
              </a:rPr>
              <a:t>en collaboration avec les soignants. </a:t>
            </a:r>
            <a:br>
              <a:rPr dirty="0">
                <a:solidFill>
                  <a:prstClr val="black"/>
                </a:solidFill>
                <a:latin typeface="Arial"/>
                <a:ea typeface="DejaVu Sans"/>
                <a:cs typeface="DejaVu Sans"/>
              </a:rPr>
            </a:br>
            <a:br>
              <a:rPr dirty="0">
                <a:solidFill>
                  <a:prstClr val="black"/>
                </a:solidFill>
                <a:latin typeface="Arial"/>
                <a:ea typeface="DejaVu Sans"/>
                <a:cs typeface="DejaVu Sans"/>
              </a:rPr>
            </a:br>
            <a:r>
              <a:rPr lang="fr-FR" sz="1600" spc="-1" dirty="0">
                <a:solidFill>
                  <a:srgbClr val="000000"/>
                </a:solidFill>
                <a:latin typeface="Calibri"/>
                <a:ea typeface="DejaVu Sans"/>
                <a:cs typeface="DejaVu Sans"/>
              </a:rPr>
              <a:t>Signée par le Président de la République, elle compte plus de </a:t>
            </a:r>
            <a:r>
              <a:rPr lang="fr-FR" sz="1600" b="1" spc="-1" dirty="0">
                <a:solidFill>
                  <a:srgbClr val="000000"/>
                </a:solidFill>
                <a:latin typeface="Calibri"/>
                <a:ea typeface="DejaVu Sans"/>
                <a:cs typeface="DejaVu Sans"/>
              </a:rPr>
              <a:t>2800 signataires en France </a:t>
            </a:r>
            <a:r>
              <a:rPr lang="fr-FR" sz="1600" spc="-1" dirty="0">
                <a:solidFill>
                  <a:srgbClr val="000000"/>
                </a:solidFill>
                <a:latin typeface="Calibri"/>
                <a:ea typeface="DejaVu Sans"/>
                <a:cs typeface="DejaVu Sans"/>
              </a:rPr>
              <a:t> (sur 10.000 établissements de santé et médico-sociaux).</a:t>
            </a:r>
            <a:br>
              <a:rPr dirty="0">
                <a:solidFill>
                  <a:prstClr val="black"/>
                </a:solidFill>
                <a:latin typeface="Arial"/>
                <a:ea typeface="DejaVu Sans"/>
                <a:cs typeface="DejaVu Sans"/>
              </a:rPr>
            </a:br>
            <a:br>
              <a:rPr dirty="0">
                <a:solidFill>
                  <a:prstClr val="black"/>
                </a:solidFill>
                <a:latin typeface="Arial"/>
                <a:ea typeface="DejaVu Sans"/>
                <a:cs typeface="DejaVu Sans"/>
              </a:rPr>
            </a:br>
            <a:r>
              <a:rPr lang="fr-FR" sz="1600" spc="-1" dirty="0">
                <a:solidFill>
                  <a:srgbClr val="000000"/>
                </a:solidFill>
                <a:latin typeface="Calibri"/>
                <a:ea typeface="DejaVu Sans"/>
                <a:cs typeface="DejaVu Sans"/>
              </a:rPr>
              <a:t>Elle est composée de </a:t>
            </a:r>
            <a:r>
              <a:rPr lang="fr-FR" sz="1600" b="1" spc="-1" dirty="0">
                <a:solidFill>
                  <a:srgbClr val="000000"/>
                </a:solidFill>
                <a:latin typeface="Calibri"/>
                <a:ea typeface="DejaVu Sans"/>
                <a:cs typeface="DejaVu Sans"/>
              </a:rPr>
              <a:t>12 recommandations</a:t>
            </a:r>
            <a:r>
              <a:rPr lang="fr-FR" sz="1600" spc="-1" dirty="0">
                <a:solidFill>
                  <a:srgbClr val="000000"/>
                </a:solidFill>
                <a:latin typeface="Calibri"/>
                <a:ea typeface="DejaVu Sans"/>
                <a:cs typeface="DejaVu Sans"/>
              </a:rPr>
              <a:t> pour un meilleur accès aux soins des personnes vivant avec un handicap.</a:t>
            </a:r>
            <a:br>
              <a:rPr dirty="0">
                <a:solidFill>
                  <a:prstClr val="black"/>
                </a:solidFill>
                <a:latin typeface="Arial"/>
                <a:ea typeface="DejaVu Sans"/>
                <a:cs typeface="DejaVu Sans"/>
              </a:rPr>
            </a:br>
            <a:endParaRPr lang="fr-FR" sz="1600" spc="-1" dirty="0">
              <a:solidFill>
                <a:prstClr val="black"/>
              </a:solidFill>
              <a:latin typeface="Arial"/>
              <a:ea typeface="DejaVu Sans"/>
              <a:cs typeface="DejaVu Sans"/>
            </a:endParaRPr>
          </a:p>
        </p:txBody>
      </p:sp>
      <p:pic>
        <p:nvPicPr>
          <p:cNvPr id="214" name="Image 213"/>
          <p:cNvPicPr/>
          <p:nvPr/>
        </p:nvPicPr>
        <p:blipFill>
          <a:blip r:embed="rId3"/>
          <a:stretch/>
        </p:blipFill>
        <p:spPr>
          <a:xfrm>
            <a:off x="6373920" y="965160"/>
            <a:ext cx="3820680" cy="5414760"/>
          </a:xfrm>
          <a:prstGeom prst="rect">
            <a:avLst/>
          </a:prstGeom>
          <a:ln w="0">
            <a:noFill/>
          </a:ln>
          <a:effectLst>
            <a:outerShdw dist="138479" dir="2700000">
              <a:srgbClr val="333333">
                <a:alpha val="65000"/>
              </a:srgbClr>
            </a:outerShdw>
          </a:effectLst>
        </p:spPr>
      </p:pic>
      <p:pic>
        <p:nvPicPr>
          <p:cNvPr id="215" name="Image 214"/>
          <p:cNvPicPr/>
          <p:nvPr/>
        </p:nvPicPr>
        <p:blipFill>
          <a:blip r:embed="rId4"/>
          <a:stretch/>
        </p:blipFill>
        <p:spPr>
          <a:xfrm>
            <a:off x="8513760" y="6534000"/>
            <a:ext cx="1725480" cy="260280"/>
          </a:xfrm>
          <a:prstGeom prst="rect">
            <a:avLst/>
          </a:prstGeom>
          <a:ln w="0">
            <a:noFill/>
          </a:ln>
        </p:spPr>
      </p:pic>
      <p:sp>
        <p:nvSpPr>
          <p:cNvPr id="216" name="Rectangle 215"/>
          <p:cNvSpPr/>
          <p:nvPr/>
        </p:nvSpPr>
        <p:spPr>
          <a:xfrm>
            <a:off x="445273" y="180000"/>
            <a:ext cx="4641287" cy="53856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a:lstStyle/>
          <a:p>
            <a:endParaRPr lang="fr-FR">
              <a:solidFill>
                <a:prstClr val="black"/>
              </a:solidFill>
              <a:latin typeface="Arial"/>
              <a:ea typeface="DejaVu Sans"/>
              <a:cs typeface="DejaVu Sans"/>
            </a:endParaRPr>
          </a:p>
        </p:txBody>
      </p:sp>
      <p:sp>
        <p:nvSpPr>
          <p:cNvPr id="217" name="Forme libre : forme 216"/>
          <p:cNvSpPr/>
          <p:nvPr/>
        </p:nvSpPr>
        <p:spPr>
          <a:xfrm>
            <a:off x="2015760" y="197640"/>
            <a:ext cx="8287920" cy="718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4800" algn="l"/>
                <a:tab pos="10774080" algn="l"/>
                <a:tab pos="10775880" algn="l"/>
                <a:tab pos="10777320" algn="l"/>
                <a:tab pos="10779120" algn="l"/>
                <a:tab pos="10780560" algn="l"/>
                <a:tab pos="10782000" algn="l"/>
              </a:tabLst>
            </a:pPr>
            <a:r>
              <a:rPr lang="fr-FR" sz="2800" b="1" spc="-1">
                <a:solidFill>
                  <a:srgbClr val="000000"/>
                </a:solidFill>
                <a:latin typeface="Calibri"/>
                <a:ea typeface="PingFang SC"/>
                <a:cs typeface="DejaVu Sans"/>
              </a:rPr>
              <a:t>1. Signature de la Charte Romain Jacob</a:t>
            </a:r>
            <a:endParaRPr lang="fr-FR" sz="2800" spc="-1">
              <a:solidFill>
                <a:prstClr val="black"/>
              </a:solidFill>
              <a:latin typeface="Arial"/>
              <a:ea typeface="DejaVu Sans"/>
              <a:cs typeface="DejaVu Sans"/>
            </a:endParaRPr>
          </a:p>
        </p:txBody>
      </p:sp>
    </p:spTree>
  </p:cSld>
  <p:clrMapOvr>
    <a:masterClrMapping/>
  </p:clrMapOvr>
  <p:timing>
    <p:tnLst>
      <p:par>
        <p:cTn id="1" dur="indefinite" restart="never" nodeType="tmRoot">
          <p:childTnLst>
            <p:seq>
              <p:cTn id="2" dur="indefinite" nodeType="mainSeq">
                <p:childTnLst>
                  <p:par>
                    <p:cTn id="3" dur="indefinite" fill="hold" nodeType="clickEffect">
                      <p:stCondLst>
                        <p:cond delay="indefinite"/>
                      </p:stCondLst>
                      <p:childTnLst>
                        <p:par>
                          <p:cTn id="4" dur="indefinite" fill="hold" nodeType="withEffect">
                            <p:stCondLst>
                              <p:cond delay="0"/>
                            </p:stCondLst>
                            <p:childTnLst>
                              <p:par>
                                <p:cTn id="5" presetID="31" presetClass="entr" dur="indefinite"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repl">
                                        <p:cTn id="7" dur="1000" fill="hold"/>
                                        <p:tgtEl>
                                          <p:spTgt spid="214"/>
                                        </p:tgtEl>
                                        <p:attrNameLst>
                                          <p:attrName>ppt_w</p:attrName>
                                        </p:attrNameLst>
                                      </p:cBhvr>
                                      <p:tavLst>
                                        <p:tav tm="0">
                                          <p:val>
                                            <p:strVal val="0"/>
                                          </p:val>
                                        </p:tav>
                                        <p:tav tm="100000">
                                          <p:val>
                                            <p:strVal val="#ppt_w"/>
                                          </p:val>
                                        </p:tav>
                                      </p:tavLst>
                                    </p:anim>
                                    <p:anim calcmode="lin" valueType="num">
                                      <p:cBhvr additive="repl">
                                        <p:cTn id="8" dur="1000" fill="hold"/>
                                        <p:tgtEl>
                                          <p:spTgt spid="214"/>
                                        </p:tgtEl>
                                        <p:attrNameLst>
                                          <p:attrName>ppt_h</p:attrName>
                                        </p:attrNameLst>
                                      </p:cBhvr>
                                      <p:tavLst>
                                        <p:tav tm="0">
                                          <p:val>
                                            <p:strVal val="0"/>
                                          </p:val>
                                        </p:tav>
                                        <p:tav tm="100000">
                                          <p:val>
                                            <p:strVal val="#ppt_h"/>
                                          </p:val>
                                        </p:tav>
                                      </p:tavLst>
                                    </p:anim>
                                    <p:anim calcmode="lin" valueType="num">
                                      <p:cBhvr additive="repl">
                                        <p:cTn id="9" dur="1000" fill="hold"/>
                                        <p:tgtEl>
                                          <p:spTgt spid="214"/>
                                        </p:tgtEl>
                                        <p:attrNameLst>
                                          <p:attrName>r</p:attrName>
                                        </p:attrNameLst>
                                      </p:cBhvr>
                                      <p:tavLst>
                                        <p:tav tm="0">
                                          <p:val>
                                            <p:strVal val="90"/>
                                          </p:val>
                                        </p:tav>
                                        <p:tav tm="100000">
                                          <p:val>
                                            <p:strVal val="0"/>
                                          </p:val>
                                        </p:tav>
                                      </p:tavLst>
                                    </p:anim>
                                    <p:animEffect transition="in" filter="fade">
                                      <p:cBhvr additive="repl">
                                        <p:cTn id="10" dur="1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5_TEMPLATE_ARS_HAUTS DE FRANCE 16-9">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5" id="{CCAA3B1F-37AD-D142-9B00-F2952BC71F32}" vid="{8780E14E-37A2-0148-9F40-6587BA01BE65}"/>
    </a:ext>
  </a:extLst>
</a:theme>
</file>

<file path=ppt/theme/theme11.xml><?xml version="1.0" encoding="utf-8"?>
<a:theme xmlns:a="http://schemas.openxmlformats.org/drawingml/2006/main" name="9_TEMPLATE_ARS_HAUTS DE FRANCE 16-9">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5" id="{CCAA3B1F-37AD-D142-9B00-F2952BC71F32}" vid="{8780E14E-37A2-0148-9F40-6587BA01BE65}"/>
    </a:ext>
  </a:extLst>
</a:theme>
</file>

<file path=ppt/theme/theme12.xml><?xml version="1.0" encoding="utf-8"?>
<a:theme xmlns:a="http://schemas.openxmlformats.org/drawingml/2006/main" name="MadridVTI">
  <a:themeElements>
    <a:clrScheme name="Personnalisé 3">
      <a:dk1>
        <a:srgbClr val="000000"/>
      </a:dk1>
      <a:lt1>
        <a:srgbClr val="FFFFFF"/>
      </a:lt1>
      <a:dk2>
        <a:srgbClr val="413224"/>
      </a:dk2>
      <a:lt2>
        <a:srgbClr val="D2E2F2"/>
      </a:lt2>
      <a:accent1>
        <a:srgbClr val="C696A8"/>
      </a:accent1>
      <a:accent2>
        <a:srgbClr val="BA827F"/>
      </a:accent2>
      <a:accent3>
        <a:srgbClr val="BC9E84"/>
      </a:accent3>
      <a:accent4>
        <a:srgbClr val="ABA575"/>
      </a:accent4>
      <a:accent5>
        <a:srgbClr val="9CA87F"/>
      </a:accent5>
      <a:accent6>
        <a:srgbClr val="85AC76"/>
      </a:accent6>
      <a:hlink>
        <a:srgbClr val="568F7B"/>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ppt/theme/theme13.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hème AP-HP">
  <a:themeElements>
    <a:clrScheme name="APHP">
      <a:dk1>
        <a:srgbClr val="272D31"/>
      </a:dk1>
      <a:lt1>
        <a:sysClr val="window" lastClr="FFFFFF"/>
      </a:lt1>
      <a:dk2>
        <a:srgbClr val="D2D9DA"/>
      </a:dk2>
      <a:lt2>
        <a:srgbClr val="F1F4F5"/>
      </a:lt2>
      <a:accent1>
        <a:srgbClr val="FFD419"/>
      </a:accent1>
      <a:accent2>
        <a:srgbClr val="C01662"/>
      </a:accent2>
      <a:accent3>
        <a:srgbClr val="36BDE8"/>
      </a:accent3>
      <a:accent4>
        <a:srgbClr val="0062AE"/>
      </a:accent4>
      <a:accent5>
        <a:srgbClr val="2C256B"/>
      </a:accent5>
      <a:accent6>
        <a:srgbClr val="D3D800"/>
      </a:accent6>
      <a:hlink>
        <a:srgbClr val="272D31"/>
      </a:hlink>
      <a:folHlink>
        <a:srgbClr val="272D31"/>
      </a:folHlink>
    </a:clrScheme>
    <a:fontScheme name="APHP">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8_TEMPLATE_ARS_HAUTS DE FRANCE 16-9">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5" id="{CCAA3B1F-37AD-D142-9B00-F2952BC71F32}" vid="{8780E14E-37A2-0148-9F40-6587BA01BE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0_TEMPLATE_ARS_HAUTS DE FRANCE 16-9">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5" id="{CCAA3B1F-37AD-D142-9B00-F2952BC71F32}" vid="{8780E14E-37A2-0148-9F40-6587BA01BE65}"/>
    </a:ext>
  </a:extLst>
</a:theme>
</file>

<file path=ppt/theme/theme21.xml><?xml version="1.0" encoding="utf-8"?>
<a:theme xmlns:a="http://schemas.openxmlformats.org/drawingml/2006/main" name="2_TEMPLATE_ARS_HAUTS DE FRANCE 16-9">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PLATE_ARS_HAUTS DE FRANCE 16-9">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5" id="{CCAA3B1F-37AD-D142-9B00-F2952BC71F32}" vid="{8780E14E-37A2-0148-9F40-6587BA01BE65}"/>
    </a:ext>
  </a:extLst>
</a:theme>
</file>

<file path=ppt/theme/theme6.xml><?xml version="1.0" encoding="utf-8"?>
<a:theme xmlns:a="http://schemas.openxmlformats.org/drawingml/2006/main" name="7_TEMPLATE_ARS_HAUTS DE FRANCE 16-9">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5" id="{CCAA3B1F-37AD-D142-9B00-F2952BC71F32}" vid="{8780E14E-37A2-0148-9F40-6587BA01BE65}"/>
    </a:ext>
  </a:extLst>
</a:theme>
</file>

<file path=ppt/theme/theme7.xml><?xml version="1.0" encoding="utf-8"?>
<a:theme xmlns:a="http://schemas.openxmlformats.org/drawingml/2006/main" name="4_TEMPLATE_ARS_HAUTS DE FRANCE 16-9">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5" id="{CCAA3B1F-37AD-D142-9B00-F2952BC71F32}" vid="{8780E14E-37A2-0148-9F40-6587BA01BE65}"/>
    </a:ext>
  </a:extLst>
</a:theme>
</file>

<file path=ppt/theme/theme8.xml><?xml version="1.0" encoding="utf-8"?>
<a:theme xmlns:a="http://schemas.openxmlformats.org/drawingml/2006/main" name="6_TEMPLATE_ARS_HAUTS DE FRANCE 16-9">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5" id="{CCAA3B1F-37AD-D142-9B00-F2952BC71F32}" vid="{8780E14E-37A2-0148-9F40-6587BA01BE65}"/>
    </a:ext>
  </a:extLst>
</a:theme>
</file>

<file path=ppt/theme/theme9.xml><?xml version="1.0" encoding="utf-8"?>
<a:theme xmlns:a="http://schemas.openxmlformats.org/drawingml/2006/main" name="1_TEMPLATE_ARS_HAUTS DE FRANCE 16-9">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607</TotalTime>
  <Words>7101</Words>
  <Application>Microsoft Office PowerPoint</Application>
  <PresentationFormat>Grand écran</PresentationFormat>
  <Paragraphs>871</Paragraphs>
  <Slides>73</Slides>
  <Notes>13</Notes>
  <HiddenSlides>0</HiddenSlides>
  <MMClips>0</MMClips>
  <ScaleCrop>false</ScaleCrop>
  <HeadingPairs>
    <vt:vector size="6" baseType="variant">
      <vt:variant>
        <vt:lpstr>Polices utilisées</vt:lpstr>
      </vt:variant>
      <vt:variant>
        <vt:i4>30</vt:i4>
      </vt:variant>
      <vt:variant>
        <vt:lpstr>Thème</vt:lpstr>
      </vt:variant>
      <vt:variant>
        <vt:i4>21</vt:i4>
      </vt:variant>
      <vt:variant>
        <vt:lpstr>Titres des diapositives</vt:lpstr>
      </vt:variant>
      <vt:variant>
        <vt:i4>73</vt:i4>
      </vt:variant>
    </vt:vector>
  </HeadingPairs>
  <TitlesOfParts>
    <vt:vector size="124" baseType="lpstr">
      <vt:lpstr>MS PGothic</vt:lpstr>
      <vt:lpstr>Adoquin</vt:lpstr>
      <vt:lpstr>Alegreya Medium</vt:lpstr>
      <vt:lpstr>Aptos</vt:lpstr>
      <vt:lpstr>Aptos Display</vt:lpstr>
      <vt:lpstr>Arial</vt:lpstr>
      <vt:lpstr>Bahnschrift SemiBold</vt:lpstr>
      <vt:lpstr>Calibri</vt:lpstr>
      <vt:lpstr>Calibri Light</vt:lpstr>
      <vt:lpstr>Century Gothic</vt:lpstr>
      <vt:lpstr>Courier New</vt:lpstr>
      <vt:lpstr>Eras Medium ITC</vt:lpstr>
      <vt:lpstr>HelveticaNeueLT Com</vt:lpstr>
      <vt:lpstr>HelveticaNeueLT Pro 65 Md</vt:lpstr>
      <vt:lpstr>HelveticaNeueLT Std</vt:lpstr>
      <vt:lpstr>HelveticaNeueLT Std Extended</vt:lpstr>
      <vt:lpstr>Marianne</vt:lpstr>
      <vt:lpstr>Montserrat</vt:lpstr>
      <vt:lpstr>Montserrat Light</vt:lpstr>
      <vt:lpstr>Seaford Display</vt:lpstr>
      <vt:lpstr>Segoe UI Emoji</vt:lpstr>
      <vt:lpstr>Symbol</vt:lpstr>
      <vt:lpstr>System Font Regular</vt:lpstr>
      <vt:lpstr>Tahoma</vt:lpstr>
      <vt:lpstr>Tenorite</vt:lpstr>
      <vt:lpstr>Times New Roman</vt:lpstr>
      <vt:lpstr>Verdana</vt:lpstr>
      <vt:lpstr>Wigrum</vt:lpstr>
      <vt:lpstr>Wingdings</vt:lpstr>
      <vt:lpstr>Wingdings 3</vt:lpstr>
      <vt:lpstr>Thème Office</vt:lpstr>
      <vt:lpstr>Office Theme</vt:lpstr>
      <vt:lpstr>1_Office Theme</vt:lpstr>
      <vt:lpstr>2_Office Theme</vt:lpstr>
      <vt:lpstr>TEMPLATE_ARS_HAUTS DE FRANCE 16-9</vt:lpstr>
      <vt:lpstr>7_TEMPLATE_ARS_HAUTS DE FRANCE 16-9</vt:lpstr>
      <vt:lpstr>4_TEMPLATE_ARS_HAUTS DE FRANCE 16-9</vt:lpstr>
      <vt:lpstr>6_TEMPLATE_ARS_HAUTS DE FRANCE 16-9</vt:lpstr>
      <vt:lpstr>1_TEMPLATE_ARS_HAUTS DE FRANCE 16-9</vt:lpstr>
      <vt:lpstr>5_TEMPLATE_ARS_HAUTS DE FRANCE 16-9</vt:lpstr>
      <vt:lpstr>9_TEMPLATE_ARS_HAUTS DE FRANCE 16-9</vt:lpstr>
      <vt:lpstr>MadridVTI</vt:lpstr>
      <vt:lpstr>Conception personnalisée</vt:lpstr>
      <vt:lpstr>1_Conception personnalisée</vt:lpstr>
      <vt:lpstr>Thème AP-HP</vt:lpstr>
      <vt:lpstr>3_Office Theme</vt:lpstr>
      <vt:lpstr>1_Thème Office</vt:lpstr>
      <vt:lpstr>Theme</vt:lpstr>
      <vt:lpstr>8_TEMPLATE_ARS_HAUTS DE FRANCE 16-9</vt:lpstr>
      <vt:lpstr>10_TEMPLATE_ARS_HAUTS DE FRANCE 16-9</vt:lpstr>
      <vt:lpstr>2_TEMPLATE_ARS_HAUTS DE FRANCE 16-9</vt:lpstr>
      <vt:lpstr>COMITE PARISIEN  D’ACCES AUX SOINS  DES PERSONNES EN SITUATION DE HANDICAP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Personnes en situation de Handicap</vt:lpstr>
      <vt:lpstr>Rappel des dispositifs régionaux </vt:lpstr>
      <vt:lpstr>Présentation PowerPoint</vt:lpstr>
      <vt:lpstr>Présentation PowerPoint</vt:lpstr>
      <vt:lpstr>Présentation PowerPoint</vt:lpstr>
      <vt:lpstr>Présentation PowerPoint</vt:lpstr>
      <vt:lpstr>Présentation PowerPoint</vt:lpstr>
      <vt:lpstr>La stratégie régionale bucco-dentaire destinée aux PSH</vt:lpstr>
      <vt:lpstr>Présentation PowerPoint</vt:lpstr>
      <vt:lpstr>Démarche Handigynéco</vt:lpstr>
      <vt:lpstr>Présentation PowerPoint</vt:lpstr>
      <vt:lpstr>Présentation PowerPoint</vt:lpstr>
      <vt:lpstr>Site internet ARS Ile-de-France </vt:lpstr>
      <vt:lpstr>2023 - 2028 : une offre de soins territorialisée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Animation Régionale </vt:lpstr>
      <vt:lpstr>Présentation PowerPoint</vt:lpstr>
      <vt:lpstr>Présentation PowerPoint</vt:lpstr>
      <vt:lpstr> Présentation</vt:lpstr>
      <vt:lpstr>Présentation</vt:lpstr>
      <vt:lpstr>Présentation PowerPoint</vt:lpstr>
      <vt:lpstr>Les personnes accueillies </vt:lpstr>
      <vt:lpstr>Services et Etablissements</vt:lpstr>
      <vt:lpstr>L’UMI Centre</vt:lpstr>
      <vt:lpstr>Qu’est-ce que l’UMI Centre ? Missions : actions de prévention, d’évaluation, d’apaisement et de réinsertion</vt:lpstr>
      <vt:lpstr>Qu’est-ce qu’une situation complexe TSA?</vt:lpstr>
      <vt:lpstr>Profil des Situations Complexes TSA</vt:lpstr>
      <vt:lpstr>Quelles sont les difficultés rencontrées dans l’accès aux soins somatiques chez les patients TSA en ESMS ?</vt:lpstr>
      <vt:lpstr>Comment faciliter l’accès aux soins pour les patients TSA en situation complexe ?</vt:lpstr>
      <vt:lpstr>Situation clinique : Tom </vt:lpstr>
      <vt:lpstr>Présentation PowerPoint</vt:lpstr>
      <vt:lpstr>Référent Handicap en Établissement de Santé - RHES</vt:lpstr>
      <vt:lpstr> Les enjeux</vt:lpstr>
      <vt:lpstr> Les difficultés</vt:lpstr>
      <vt:lpstr> Plan organisationnel initial (en cours)</vt:lpstr>
      <vt:lpstr> Actions mises en œuvre à l’heure actuelle</vt:lpstr>
      <vt:lpstr> Actions mises en œuvre à l’heure actuelle</vt:lpstr>
      <vt:lpstr>Work in progress</vt:lpstr>
      <vt:lpstr>Présentation PowerPoint</vt:lpstr>
      <vt:lpstr>AP-HP</vt:lpstr>
      <vt:lpstr>Quels besoins ?</vt:lpstr>
      <vt:lpstr>Quels besoins ?</vt:lpstr>
      <vt:lpstr>Quels  besoins ?</vt:lpstr>
      <vt:lpstr>Offre  adaptée </vt:lpstr>
      <vt:lpstr>Filière neuro/MPR </vt:lpstr>
      <vt:lpstr>Filières neuro/MPR </vt:lpstr>
      <vt:lpstr>Filière neuro -orthopédie</vt:lpstr>
      <vt:lpstr>Offre  adaptée </vt:lpstr>
      <vt:lpstr>Plan Patient</vt:lpstr>
      <vt:lpstr>ECHANGES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REYNE, Emmanuelle (ARS-IDF)</dc:creator>
  <cp:lastModifiedBy>SIMONDON, Anne (ARS-IDF)</cp:lastModifiedBy>
  <cp:revision>10</cp:revision>
  <cp:lastPrinted>2025-03-31T09:59:07Z</cp:lastPrinted>
  <dcterms:created xsi:type="dcterms:W3CDTF">2025-03-27T15:45:12Z</dcterms:created>
  <dcterms:modified xsi:type="dcterms:W3CDTF">2025-04-02T07:05:17Z</dcterms:modified>
</cp:coreProperties>
</file>