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6B0C4-F234-4A23-A0FB-53EB0678C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87B3D9-9CAB-4FD4-B70D-FE5B3EB0A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DC273F-D36E-4224-B1AD-197DDEFF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681-4BC2-43E7-B4CD-579ACB407DC4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6317EF-4DEE-4B78-994A-A6B48CEB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597B9B-2276-4914-B6CF-9E5833E5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FA6E-2AD7-446A-AF64-4B8C60B7F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55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F2387-90AA-4A60-BE3D-0EBDCCE3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495537-0E63-4D01-B8C1-8A174B190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D4CD7D-6818-49B0-A974-3B7997DEC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681-4BC2-43E7-B4CD-579ACB407DC4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C42740-CE80-4CDB-86E8-391CD05D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08B5FA-05BE-494B-9FA5-FF463A50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FA6E-2AD7-446A-AF64-4B8C60B7F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32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A10107-371F-43C2-927A-163D98C3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9D275F-0E00-4BF9-B608-7C03DACF0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A1D99E-374E-40B4-A992-10790476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681-4BC2-43E7-B4CD-579ACB407DC4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A1E112-131D-4174-8A93-981D918D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9A27FB-FF3D-482E-99D4-BEBA4453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FA6E-2AD7-446A-AF64-4B8C60B7F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94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9E04E-FEAC-42DB-94A1-1DFEF894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354804-4206-445F-8306-20980283E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539E47-EF52-4279-8DF5-E1D34108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681-4BC2-43E7-B4CD-579ACB407DC4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16C6FC-C2D1-4A80-9406-81F69A26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0ADC10-00A7-4B53-8455-1644F35C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FA6E-2AD7-446A-AF64-4B8C60B7F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70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FA8FA-7E8E-4E1F-90FC-CB7B518A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60403B-3868-4BAE-98CE-726A7E026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E8B28A-9F78-42C9-953F-51C5761F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681-4BC2-43E7-B4CD-579ACB407DC4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A0E0D0-A6FA-4095-894B-DC7FB12B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2CE8DA-5CDB-4B43-BD9C-E7B29FC3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FA6E-2AD7-446A-AF64-4B8C60B7F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9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4786A-4C31-4ECD-B63B-7C581ED9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9AFDA-CAEB-4314-B67C-CBA8192E4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DCFBAB-6975-4F4F-B21E-1D8C8DF52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CBE96E-83F6-40E0-9D92-0EA84CFF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681-4BC2-43E7-B4CD-579ACB407DC4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D1AD79-7974-4183-8406-5BDA2783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591501-23A3-47E5-83D4-582E5597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FA6E-2AD7-446A-AF64-4B8C60B7F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16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EAFC2-2AB9-40CB-8636-9DCA8413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3F6383-F268-490D-B92C-F9E7CFBEF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E5104F-F67C-447A-9427-74026E2DF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F825B9-043E-497A-8BF9-6E9F4280B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15C8D6-368D-4185-9367-9D6ACBA1C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497988-790B-4F30-9FA4-F30849E6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681-4BC2-43E7-B4CD-579ACB407DC4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D55FD5-9BDC-4E65-B192-4E091B4D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808DF4-8FC8-45C2-B8DB-62BAF42C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FA6E-2AD7-446A-AF64-4B8C60B7F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14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01180-1C4C-4B46-93C2-FDE9771C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E2858B-29E3-4DD1-A157-0EA8DB3C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681-4BC2-43E7-B4CD-579ACB407DC4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0A655F-4E64-44D6-8A03-D125D655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B19BCD-4591-4AC2-B522-1E4CC365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FA6E-2AD7-446A-AF64-4B8C60B7F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68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D42668-0DCA-4A8B-8024-72BB3F03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681-4BC2-43E7-B4CD-579ACB407DC4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9B3F97-ACFF-48E5-9742-0B6E8E4D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8D0D4B-095F-42B7-A164-794B1435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FA6E-2AD7-446A-AF64-4B8C60B7F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07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FCF64-B882-4A3C-BA10-FC84ED46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B694A7-FDBB-400D-8843-251FA505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0D2D95-CD41-44CA-AEF2-75DB4F6BC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4E0102-D8BB-4C3A-ABF5-1678AF40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681-4BC2-43E7-B4CD-579ACB407DC4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6E3F91-3FF0-46CC-B681-3EF76A18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5B6BFA-E6AB-4D4B-8D3A-8C8D4E9E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FA6E-2AD7-446A-AF64-4B8C60B7F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50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D589D-9E33-4361-97D0-58CA0B22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CE50950-B693-4455-B508-BDDBC647D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57D530-5D48-432C-A247-97F896B86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33ECC0-BC78-4927-AC8F-DC805DD39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681-4BC2-43E7-B4CD-579ACB407DC4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9AA686-1832-46C8-B8BA-35FADAD5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309589-A39C-434F-80E1-2E2EA0E9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FA6E-2AD7-446A-AF64-4B8C60B7F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78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F3B542-9267-48AF-AFB7-E1201C69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AEBAB8-C185-4675-A23A-08E2D2C55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ED4C36-E03A-4543-867F-8745E82BB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4681-4BC2-43E7-B4CD-579ACB407DC4}" type="datetimeFigureOut">
              <a:rPr lang="fr-FR" smtClean="0"/>
              <a:t>02/09/2025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FC3C01-3F18-49FD-8B53-96059A7E3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90AF18-F1D5-43F8-B832-5BA6FCB2C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FA6E-2AD7-446A-AF64-4B8C60B7FF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5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F7A153D-C2F9-4E25-A7A2-123A74F0B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541" y="1879134"/>
            <a:ext cx="5279471" cy="28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703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TOURETTE</dc:creator>
  <cp:lastModifiedBy>Caroline TOURETTE</cp:lastModifiedBy>
  <cp:revision>2</cp:revision>
  <dcterms:created xsi:type="dcterms:W3CDTF">2025-09-01T07:49:46Z</dcterms:created>
  <dcterms:modified xsi:type="dcterms:W3CDTF">2025-09-02T07:28:38Z</dcterms:modified>
</cp:coreProperties>
</file>